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263" r:id="rId2"/>
    <p:sldId id="303" r:id="rId3"/>
    <p:sldId id="268" r:id="rId4"/>
    <p:sldId id="304" r:id="rId5"/>
    <p:sldId id="305" r:id="rId6"/>
    <p:sldId id="306" r:id="rId7"/>
    <p:sldId id="307" r:id="rId8"/>
    <p:sldId id="310" r:id="rId9"/>
    <p:sldId id="308" r:id="rId10"/>
    <p:sldId id="309" r:id="rId11"/>
    <p:sldId id="327" r:id="rId12"/>
    <p:sldId id="328" r:id="rId13"/>
    <p:sldId id="329" r:id="rId14"/>
    <p:sldId id="330" r:id="rId15"/>
    <p:sldId id="311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31" r:id="rId28"/>
    <p:sldId id="332" r:id="rId29"/>
    <p:sldId id="335" r:id="rId30"/>
    <p:sldId id="334" r:id="rId31"/>
    <p:sldId id="333" r:id="rId32"/>
    <p:sldId id="343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4" r:id="rId41"/>
    <p:sldId id="345" r:id="rId42"/>
    <p:sldId id="369" r:id="rId43"/>
    <p:sldId id="346" r:id="rId44"/>
    <p:sldId id="347" r:id="rId45"/>
    <p:sldId id="348" r:id="rId46"/>
    <p:sldId id="355" r:id="rId47"/>
    <p:sldId id="353" r:id="rId48"/>
    <p:sldId id="354" r:id="rId49"/>
    <p:sldId id="349" r:id="rId50"/>
    <p:sldId id="350" r:id="rId51"/>
    <p:sldId id="352" r:id="rId52"/>
    <p:sldId id="356" r:id="rId53"/>
    <p:sldId id="357" r:id="rId54"/>
    <p:sldId id="358" r:id="rId55"/>
    <p:sldId id="360" r:id="rId56"/>
    <p:sldId id="366" r:id="rId57"/>
    <p:sldId id="361" r:id="rId58"/>
    <p:sldId id="362" r:id="rId59"/>
    <p:sldId id="363" r:id="rId60"/>
    <p:sldId id="364" r:id="rId61"/>
    <p:sldId id="365" r:id="rId62"/>
    <p:sldId id="370" r:id="rId63"/>
    <p:sldId id="372" r:id="rId64"/>
    <p:sldId id="373" r:id="rId65"/>
    <p:sldId id="374" r:id="rId66"/>
    <p:sldId id="375" r:id="rId67"/>
    <p:sldId id="371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7" r:id="rId77"/>
    <p:sldId id="390" r:id="rId78"/>
    <p:sldId id="391" r:id="rId79"/>
    <p:sldId id="388" r:id="rId80"/>
    <p:sldId id="389" r:id="rId81"/>
    <p:sldId id="384" r:id="rId82"/>
    <p:sldId id="393" r:id="rId83"/>
    <p:sldId id="385" r:id="rId84"/>
    <p:sldId id="386" r:id="rId85"/>
    <p:sldId id="259" r:id="rId8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F1B29"/>
    <a:srgbClr val="3D9FF4"/>
    <a:srgbClr val="92CFFF"/>
    <a:srgbClr val="17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000"/>
  </p:normalViewPr>
  <p:slideViewPr>
    <p:cSldViewPr snapToGrid="0" snapToObjects="1">
      <p:cViewPr varScale="1">
        <p:scale>
          <a:sx n="50" d="100"/>
          <a:sy n="50" d="100"/>
        </p:scale>
        <p:origin x="1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50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new_repository_05_readme</a:t>
            </a:r>
          </a:p>
        </p:txBody>
      </p:sp>
    </p:spTree>
    <p:extLst>
      <p:ext uri="{BB962C8B-B14F-4D97-AF65-F5344CB8AC3E}">
        <p14:creationId xmlns:p14="http://schemas.microsoft.com/office/powerpoint/2010/main" val="90543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new_repository_06_commit</a:t>
            </a:r>
          </a:p>
        </p:txBody>
      </p:sp>
    </p:spTree>
    <p:extLst>
      <p:ext uri="{BB962C8B-B14F-4D97-AF65-F5344CB8AC3E}">
        <p14:creationId xmlns:p14="http://schemas.microsoft.com/office/powerpoint/2010/main" val="2450408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new_repository_07_commit_history</a:t>
            </a:r>
          </a:p>
        </p:txBody>
      </p:sp>
    </p:spTree>
    <p:extLst>
      <p:ext uri="{BB962C8B-B14F-4D97-AF65-F5344CB8AC3E}">
        <p14:creationId xmlns:p14="http://schemas.microsoft.com/office/powerpoint/2010/main" val="25652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new_repository_08_commit_details_01</a:t>
            </a:r>
          </a:p>
        </p:txBody>
      </p:sp>
    </p:spTree>
    <p:extLst>
      <p:ext uri="{BB962C8B-B14F-4D97-AF65-F5344CB8AC3E}">
        <p14:creationId xmlns:p14="http://schemas.microsoft.com/office/powerpoint/2010/main" val="386260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new_repository_08_commit_details_02</a:t>
            </a:r>
          </a:p>
        </p:txBody>
      </p:sp>
    </p:spTree>
    <p:extLst>
      <p:ext uri="{BB962C8B-B14F-4D97-AF65-F5344CB8AC3E}">
        <p14:creationId xmlns:p14="http://schemas.microsoft.com/office/powerpoint/2010/main" val="402447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new_repository_08_commit_details_03</a:t>
            </a:r>
          </a:p>
        </p:txBody>
      </p:sp>
    </p:spTree>
    <p:extLst>
      <p:ext uri="{BB962C8B-B14F-4D97-AF65-F5344CB8AC3E}">
        <p14:creationId xmlns:p14="http://schemas.microsoft.com/office/powerpoint/2010/main" val="77065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new_repository_08_commit_details_04</a:t>
            </a:r>
          </a:p>
        </p:txBody>
      </p:sp>
    </p:spTree>
    <p:extLst>
      <p:ext uri="{BB962C8B-B14F-4D97-AF65-F5344CB8AC3E}">
        <p14:creationId xmlns:p14="http://schemas.microsoft.com/office/powerpoint/2010/main" val="2986077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new_repository_10_clone_01</a:t>
            </a:r>
          </a:p>
        </p:txBody>
      </p:sp>
    </p:spTree>
    <p:extLst>
      <p:ext uri="{BB962C8B-B14F-4D97-AF65-F5344CB8AC3E}">
        <p14:creationId xmlns:p14="http://schemas.microsoft.com/office/powerpoint/2010/main" val="585270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5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new_repository_10_clone_03</a:t>
            </a:r>
          </a:p>
        </p:txBody>
      </p:sp>
    </p:spTree>
    <p:extLst>
      <p:ext uri="{BB962C8B-B14F-4D97-AF65-F5344CB8AC3E}">
        <p14:creationId xmlns:p14="http://schemas.microsoft.com/office/powerpoint/2010/main" val="365701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35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new_repository_11_view_folder</a:t>
            </a:r>
          </a:p>
        </p:txBody>
      </p:sp>
    </p:spTree>
    <p:extLst>
      <p:ext uri="{BB962C8B-B14F-4D97-AF65-F5344CB8AC3E}">
        <p14:creationId xmlns:p14="http://schemas.microsoft.com/office/powerpoint/2010/main" val="881639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new_repository_12_view_gitkraken_01</a:t>
            </a:r>
          </a:p>
        </p:txBody>
      </p:sp>
    </p:spTree>
    <p:extLst>
      <p:ext uri="{BB962C8B-B14F-4D97-AF65-F5344CB8AC3E}">
        <p14:creationId xmlns:p14="http://schemas.microsoft.com/office/powerpoint/2010/main" val="152493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new_repository_12_view_gitkraken_02</a:t>
            </a:r>
          </a:p>
        </p:txBody>
      </p:sp>
    </p:spTree>
    <p:extLst>
      <p:ext uri="{BB962C8B-B14F-4D97-AF65-F5344CB8AC3E}">
        <p14:creationId xmlns:p14="http://schemas.microsoft.com/office/powerpoint/2010/main" val="224603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new_repository_12_view_gitkraken_03</a:t>
            </a:r>
          </a:p>
        </p:txBody>
      </p:sp>
    </p:spTree>
    <p:extLst>
      <p:ext uri="{BB962C8B-B14F-4D97-AF65-F5344CB8AC3E}">
        <p14:creationId xmlns:p14="http://schemas.microsoft.com/office/powerpoint/2010/main" val="4072361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new_repository_12_view_gitkraken_04</a:t>
            </a:r>
          </a:p>
        </p:txBody>
      </p:sp>
    </p:spTree>
    <p:extLst>
      <p:ext uri="{BB962C8B-B14F-4D97-AF65-F5344CB8AC3E}">
        <p14:creationId xmlns:p14="http://schemas.microsoft.com/office/powerpoint/2010/main" val="2229967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new_repository_13_new_project_01</a:t>
            </a:r>
          </a:p>
        </p:txBody>
      </p:sp>
    </p:spTree>
    <p:extLst>
      <p:ext uri="{BB962C8B-B14F-4D97-AF65-F5344CB8AC3E}">
        <p14:creationId xmlns:p14="http://schemas.microsoft.com/office/powerpoint/2010/main" val="3823471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new_repository_13_new_project_02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6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new_repository_13_new_project_03</a:t>
            </a:r>
          </a:p>
        </p:txBody>
      </p:sp>
    </p:spTree>
    <p:extLst>
      <p:ext uri="{BB962C8B-B14F-4D97-AF65-F5344CB8AC3E}">
        <p14:creationId xmlns:p14="http://schemas.microsoft.com/office/powerpoint/2010/main" val="816093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new_repository_14_gitignore_01</a:t>
            </a:r>
          </a:p>
        </p:txBody>
      </p:sp>
    </p:spTree>
    <p:extLst>
      <p:ext uri="{BB962C8B-B14F-4D97-AF65-F5344CB8AC3E}">
        <p14:creationId xmlns:p14="http://schemas.microsoft.com/office/powerpoint/2010/main" val="4255139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new_repository_14_gitignore_02</a:t>
            </a:r>
          </a:p>
        </p:txBody>
      </p:sp>
    </p:spTree>
    <p:extLst>
      <p:ext uri="{BB962C8B-B14F-4D97-AF65-F5344CB8AC3E}">
        <p14:creationId xmlns:p14="http://schemas.microsoft.com/office/powerpoint/2010/main" val="1094230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66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new_repository_14_gitignore_03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2400" b="0" i="0" dirty="0">
                <a:effectLst/>
                <a:latin typeface="Avenir"/>
                <a:ea typeface="Avenir"/>
                <a:cs typeface="Avenir"/>
                <a:sym typeface="Avenir Roman"/>
              </a:rPr>
              <a:t>It stands for Desktop Services Store and it holds meta information about your folder’s thumbnails, settings, etc.</a:t>
            </a:r>
          </a:p>
          <a:p>
            <a:r>
              <a:rPr lang="en-US" sz="2400" b="0" i="0" dirty="0">
                <a:effectLst/>
                <a:latin typeface="Avenir"/>
                <a:ea typeface="Avenir"/>
                <a:cs typeface="Avenir"/>
                <a:sym typeface="Avenir Roman"/>
              </a:rPr>
              <a:t>.</a:t>
            </a:r>
            <a:r>
              <a:rPr lang="en-US" sz="2400" b="0" i="0" dirty="0" err="1">
                <a:effectLst/>
                <a:latin typeface="Avenir"/>
                <a:ea typeface="Avenir"/>
                <a:cs typeface="Avenir"/>
                <a:sym typeface="Avenir Roman"/>
              </a:rPr>
              <a:t>DS_Store</a:t>
            </a:r>
            <a:r>
              <a:rPr lang="en-US" sz="2400" b="0" i="0" dirty="0">
                <a:effectLst/>
                <a:latin typeface="Avenir"/>
                <a:ea typeface="Avenir"/>
                <a:cs typeface="Avenir"/>
                <a:sym typeface="Avenir Roman"/>
              </a:rPr>
              <a:t> files are created any time you navigate to a file or folder from the Finder on a Mac.</a:t>
            </a:r>
          </a:p>
        </p:txBody>
      </p:sp>
    </p:spTree>
    <p:extLst>
      <p:ext uri="{BB962C8B-B14F-4D97-AF65-F5344CB8AC3E}">
        <p14:creationId xmlns:p14="http://schemas.microsoft.com/office/powerpoint/2010/main" val="1538747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new_repository_15_commit_01</a:t>
            </a:r>
          </a:p>
        </p:txBody>
      </p:sp>
    </p:spTree>
    <p:extLst>
      <p:ext uri="{BB962C8B-B14F-4D97-AF65-F5344CB8AC3E}">
        <p14:creationId xmlns:p14="http://schemas.microsoft.com/office/powerpoint/2010/main" val="922507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new_repository_15_commit_02</a:t>
            </a:r>
          </a:p>
        </p:txBody>
      </p:sp>
    </p:spTree>
    <p:extLst>
      <p:ext uri="{BB962C8B-B14F-4D97-AF65-F5344CB8AC3E}">
        <p14:creationId xmlns:p14="http://schemas.microsoft.com/office/powerpoint/2010/main" val="1701935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new_repository_15_commit_03</a:t>
            </a:r>
          </a:p>
        </p:txBody>
      </p:sp>
    </p:spTree>
    <p:extLst>
      <p:ext uri="{BB962C8B-B14F-4D97-AF65-F5344CB8AC3E}">
        <p14:creationId xmlns:p14="http://schemas.microsoft.com/office/powerpoint/2010/main" val="2798141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new_repository_15_commit_04</a:t>
            </a:r>
          </a:p>
        </p:txBody>
      </p:sp>
    </p:spTree>
    <p:extLst>
      <p:ext uri="{BB962C8B-B14F-4D97-AF65-F5344CB8AC3E}">
        <p14:creationId xmlns:p14="http://schemas.microsoft.com/office/powerpoint/2010/main" val="2310795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new_repository_15_commit_05</a:t>
            </a:r>
          </a:p>
        </p:txBody>
      </p:sp>
    </p:spTree>
    <p:extLst>
      <p:ext uri="{BB962C8B-B14F-4D97-AF65-F5344CB8AC3E}">
        <p14:creationId xmlns:p14="http://schemas.microsoft.com/office/powerpoint/2010/main" val="158526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new_repository_15_commit_06</a:t>
            </a:r>
          </a:p>
        </p:txBody>
      </p:sp>
    </p:spTree>
    <p:extLst>
      <p:ext uri="{BB962C8B-B14F-4D97-AF65-F5344CB8AC3E}">
        <p14:creationId xmlns:p14="http://schemas.microsoft.com/office/powerpoint/2010/main" val="694240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new_repository_15_commit_07</a:t>
            </a:r>
          </a:p>
        </p:txBody>
      </p:sp>
    </p:spTree>
    <p:extLst>
      <p:ext uri="{BB962C8B-B14F-4D97-AF65-F5344CB8AC3E}">
        <p14:creationId xmlns:p14="http://schemas.microsoft.com/office/powerpoint/2010/main" val="1786451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</a:t>
            </a:r>
            <a:r>
              <a:rPr lang="en-US"/>
              <a:t>_08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932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new_repository_15_commit_09</a:t>
            </a:r>
          </a:p>
        </p:txBody>
      </p:sp>
    </p:spTree>
    <p:extLst>
      <p:ext uri="{BB962C8B-B14F-4D97-AF65-F5344CB8AC3E}">
        <p14:creationId xmlns:p14="http://schemas.microsoft.com/office/powerpoint/2010/main" val="286847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490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new_repository_15_commit_10</a:t>
            </a:r>
          </a:p>
          <a:p>
            <a:r>
              <a:rPr lang="en-US" dirty="0"/>
              <a:t>We still have only one commit.</a:t>
            </a:r>
          </a:p>
        </p:txBody>
      </p:sp>
    </p:spTree>
    <p:extLst>
      <p:ext uri="{BB962C8B-B14F-4D97-AF65-F5344CB8AC3E}">
        <p14:creationId xmlns:p14="http://schemas.microsoft.com/office/powerpoint/2010/main" val="1777079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new_repository_15_commit_11</a:t>
            </a:r>
          </a:p>
        </p:txBody>
      </p:sp>
    </p:spTree>
    <p:extLst>
      <p:ext uri="{BB962C8B-B14F-4D97-AF65-F5344CB8AC3E}">
        <p14:creationId xmlns:p14="http://schemas.microsoft.com/office/powerpoint/2010/main" val="2091922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new_repository_15_commit_12</a:t>
            </a:r>
          </a:p>
        </p:txBody>
      </p:sp>
    </p:spTree>
    <p:extLst>
      <p:ext uri="{BB962C8B-B14F-4D97-AF65-F5344CB8AC3E}">
        <p14:creationId xmlns:p14="http://schemas.microsoft.com/office/powerpoint/2010/main" val="98296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new_repository_15_commit_13</a:t>
            </a:r>
          </a:p>
        </p:txBody>
      </p:sp>
    </p:spTree>
    <p:extLst>
      <p:ext uri="{BB962C8B-B14F-4D97-AF65-F5344CB8AC3E}">
        <p14:creationId xmlns:p14="http://schemas.microsoft.com/office/powerpoint/2010/main" val="25458634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new_repository_15_commit_14</a:t>
            </a:r>
          </a:p>
        </p:txBody>
      </p:sp>
    </p:spTree>
    <p:extLst>
      <p:ext uri="{BB962C8B-B14F-4D97-AF65-F5344CB8AC3E}">
        <p14:creationId xmlns:p14="http://schemas.microsoft.com/office/powerpoint/2010/main" val="16453342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new_repository_15_commit_15</a:t>
            </a:r>
          </a:p>
        </p:txBody>
      </p:sp>
    </p:spTree>
    <p:extLst>
      <p:ext uri="{BB962C8B-B14F-4D97-AF65-F5344CB8AC3E}">
        <p14:creationId xmlns:p14="http://schemas.microsoft.com/office/powerpoint/2010/main" val="3007984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new_repository_15_commit_16</a:t>
            </a:r>
          </a:p>
        </p:txBody>
      </p:sp>
    </p:spTree>
    <p:extLst>
      <p:ext uri="{BB962C8B-B14F-4D97-AF65-F5344CB8AC3E}">
        <p14:creationId xmlns:p14="http://schemas.microsoft.com/office/powerpoint/2010/main" val="99231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new_repository_15_commit_17</a:t>
            </a:r>
          </a:p>
        </p:txBody>
      </p:sp>
    </p:spTree>
    <p:extLst>
      <p:ext uri="{BB962C8B-B14F-4D97-AF65-F5344CB8AC3E}">
        <p14:creationId xmlns:p14="http://schemas.microsoft.com/office/powerpoint/2010/main" val="38708935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new_repository_15_commit_18</a:t>
            </a:r>
          </a:p>
        </p:txBody>
      </p:sp>
    </p:spTree>
    <p:extLst>
      <p:ext uri="{BB962C8B-B14F-4D97-AF65-F5344CB8AC3E}">
        <p14:creationId xmlns:p14="http://schemas.microsoft.com/office/powerpoint/2010/main" val="4786361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new_repository_15_commit_19</a:t>
            </a:r>
          </a:p>
        </p:txBody>
      </p:sp>
    </p:spTree>
    <p:extLst>
      <p:ext uri="{BB962C8B-B14F-4D97-AF65-F5344CB8AC3E}">
        <p14:creationId xmlns:p14="http://schemas.microsoft.com/office/powerpoint/2010/main" val="75803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053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new_repository_15_commit_20</a:t>
            </a:r>
          </a:p>
        </p:txBody>
      </p:sp>
    </p:spTree>
    <p:extLst>
      <p:ext uri="{BB962C8B-B14F-4D97-AF65-F5344CB8AC3E}">
        <p14:creationId xmlns:p14="http://schemas.microsoft.com/office/powerpoint/2010/main" val="21733126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new_repository_15_commit_21</a:t>
            </a:r>
          </a:p>
        </p:txBody>
      </p:sp>
    </p:spTree>
    <p:extLst>
      <p:ext uri="{BB962C8B-B14F-4D97-AF65-F5344CB8AC3E}">
        <p14:creationId xmlns:p14="http://schemas.microsoft.com/office/powerpoint/2010/main" val="2733697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forking_01</a:t>
            </a:r>
          </a:p>
        </p:txBody>
      </p:sp>
    </p:spTree>
    <p:extLst>
      <p:ext uri="{BB962C8B-B14F-4D97-AF65-F5344CB8AC3E}">
        <p14:creationId xmlns:p14="http://schemas.microsoft.com/office/powerpoint/2010/main" val="19746716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forking_02</a:t>
            </a:r>
          </a:p>
        </p:txBody>
      </p:sp>
    </p:spTree>
    <p:extLst>
      <p:ext uri="{BB962C8B-B14F-4D97-AF65-F5344CB8AC3E}">
        <p14:creationId xmlns:p14="http://schemas.microsoft.com/office/powerpoint/2010/main" val="4137318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forking_03</a:t>
            </a:r>
          </a:p>
        </p:txBody>
      </p:sp>
    </p:spTree>
    <p:extLst>
      <p:ext uri="{BB962C8B-B14F-4D97-AF65-F5344CB8AC3E}">
        <p14:creationId xmlns:p14="http://schemas.microsoft.com/office/powerpoint/2010/main" val="3344720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forking_04</a:t>
            </a:r>
          </a:p>
        </p:txBody>
      </p:sp>
    </p:spTree>
    <p:extLst>
      <p:ext uri="{BB962C8B-B14F-4D97-AF65-F5344CB8AC3E}">
        <p14:creationId xmlns:p14="http://schemas.microsoft.com/office/powerpoint/2010/main" val="20595291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forking_05</a:t>
            </a:r>
          </a:p>
        </p:txBody>
      </p:sp>
    </p:spTree>
    <p:extLst>
      <p:ext uri="{BB962C8B-B14F-4D97-AF65-F5344CB8AC3E}">
        <p14:creationId xmlns:p14="http://schemas.microsoft.com/office/powerpoint/2010/main" val="2782540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forking_06</a:t>
            </a:r>
          </a:p>
        </p:txBody>
      </p:sp>
    </p:spTree>
    <p:extLst>
      <p:ext uri="{BB962C8B-B14F-4D97-AF65-F5344CB8AC3E}">
        <p14:creationId xmlns:p14="http://schemas.microsoft.com/office/powerpoint/2010/main" val="18943963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pull_request_01</a:t>
            </a:r>
          </a:p>
        </p:txBody>
      </p:sp>
    </p:spTree>
    <p:extLst>
      <p:ext uri="{BB962C8B-B14F-4D97-AF65-F5344CB8AC3E}">
        <p14:creationId xmlns:p14="http://schemas.microsoft.com/office/powerpoint/2010/main" val="1008927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pull_request_02</a:t>
            </a:r>
          </a:p>
        </p:txBody>
      </p:sp>
    </p:spTree>
    <p:extLst>
      <p:ext uri="{BB962C8B-B14F-4D97-AF65-F5344CB8AC3E}">
        <p14:creationId xmlns:p14="http://schemas.microsoft.com/office/powerpoint/2010/main" val="165435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repository?</a:t>
            </a:r>
          </a:p>
        </p:txBody>
      </p:sp>
    </p:spTree>
    <p:extLst>
      <p:ext uri="{BB962C8B-B14F-4D97-AF65-F5344CB8AC3E}">
        <p14:creationId xmlns:p14="http://schemas.microsoft.com/office/powerpoint/2010/main" val="35768141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pull_request_03</a:t>
            </a:r>
          </a:p>
        </p:txBody>
      </p:sp>
    </p:spTree>
    <p:extLst>
      <p:ext uri="{BB962C8B-B14F-4D97-AF65-F5344CB8AC3E}">
        <p14:creationId xmlns:p14="http://schemas.microsoft.com/office/powerpoint/2010/main" val="37481097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pull_request_04</a:t>
            </a:r>
          </a:p>
        </p:txBody>
      </p:sp>
    </p:spTree>
    <p:extLst>
      <p:ext uri="{BB962C8B-B14F-4D97-AF65-F5344CB8AC3E}">
        <p14:creationId xmlns:p14="http://schemas.microsoft.com/office/powerpoint/2010/main" val="5300157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pull_request_06</a:t>
            </a:r>
          </a:p>
        </p:txBody>
      </p:sp>
    </p:spTree>
    <p:extLst>
      <p:ext uri="{BB962C8B-B14F-4D97-AF65-F5344CB8AC3E}">
        <p14:creationId xmlns:p14="http://schemas.microsoft.com/office/powerpoint/2010/main" val="7743689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pull_request_07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53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pull_request_08</a:t>
            </a:r>
          </a:p>
        </p:txBody>
      </p:sp>
    </p:spTree>
    <p:extLst>
      <p:ext uri="{BB962C8B-B14F-4D97-AF65-F5344CB8AC3E}">
        <p14:creationId xmlns:p14="http://schemas.microsoft.com/office/powerpoint/2010/main" val="2655487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pull_request_10</a:t>
            </a:r>
          </a:p>
        </p:txBody>
      </p:sp>
    </p:spTree>
    <p:extLst>
      <p:ext uri="{BB962C8B-B14F-4D97-AF65-F5344CB8AC3E}">
        <p14:creationId xmlns:p14="http://schemas.microsoft.com/office/powerpoint/2010/main" val="27859103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</a:t>
            </a:r>
            <a:r>
              <a:rPr lang="en-US"/>
              <a:t>_17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67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pull_request_18</a:t>
            </a:r>
          </a:p>
        </p:txBody>
      </p:sp>
    </p:spTree>
    <p:extLst>
      <p:ext uri="{BB962C8B-B14F-4D97-AF65-F5344CB8AC3E}">
        <p14:creationId xmlns:p14="http://schemas.microsoft.com/office/powerpoint/2010/main" val="8642005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pull_request_19</a:t>
            </a:r>
          </a:p>
        </p:txBody>
      </p:sp>
    </p:spTree>
    <p:extLst>
      <p:ext uri="{BB962C8B-B14F-4D97-AF65-F5344CB8AC3E}">
        <p14:creationId xmlns:p14="http://schemas.microsoft.com/office/powerpoint/2010/main" val="16877301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pull_request_20</a:t>
            </a:r>
          </a:p>
        </p:txBody>
      </p:sp>
    </p:spTree>
    <p:extLst>
      <p:ext uri="{BB962C8B-B14F-4D97-AF65-F5344CB8AC3E}">
        <p14:creationId xmlns:p14="http://schemas.microsoft.com/office/powerpoint/2010/main" val="22089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new_repository_01_create</a:t>
            </a:r>
          </a:p>
        </p:txBody>
      </p:sp>
    </p:spTree>
    <p:extLst>
      <p:ext uri="{BB962C8B-B14F-4D97-AF65-F5344CB8AC3E}">
        <p14:creationId xmlns:p14="http://schemas.microsoft.com/office/powerpoint/2010/main" val="21519169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pull_request_21</a:t>
            </a:r>
          </a:p>
        </p:txBody>
      </p:sp>
    </p:spTree>
    <p:extLst>
      <p:ext uri="{BB962C8B-B14F-4D97-AF65-F5344CB8AC3E}">
        <p14:creationId xmlns:p14="http://schemas.microsoft.com/office/powerpoint/2010/main" val="33246830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pull_request_23</a:t>
            </a:r>
          </a:p>
        </p:txBody>
      </p:sp>
    </p:spTree>
    <p:extLst>
      <p:ext uri="{BB962C8B-B14F-4D97-AF65-F5344CB8AC3E}">
        <p14:creationId xmlns:p14="http://schemas.microsoft.com/office/powerpoint/2010/main" val="39964339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pull_request_24</a:t>
            </a:r>
          </a:p>
        </p:txBody>
      </p:sp>
    </p:spTree>
    <p:extLst>
      <p:ext uri="{BB962C8B-B14F-4D97-AF65-F5344CB8AC3E}">
        <p14:creationId xmlns:p14="http://schemas.microsoft.com/office/powerpoint/2010/main" val="26788661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pull_request_25</a:t>
            </a:r>
          </a:p>
        </p:txBody>
      </p:sp>
    </p:spTree>
    <p:extLst>
      <p:ext uri="{BB962C8B-B14F-4D97-AF65-F5344CB8AC3E}">
        <p14:creationId xmlns:p14="http://schemas.microsoft.com/office/powerpoint/2010/main" val="26704646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pull_request_26</a:t>
            </a:r>
          </a:p>
        </p:txBody>
      </p:sp>
    </p:spTree>
    <p:extLst>
      <p:ext uri="{BB962C8B-B14F-4D97-AF65-F5344CB8AC3E}">
        <p14:creationId xmlns:p14="http://schemas.microsoft.com/office/powerpoint/2010/main" val="924532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new_repository_03_files</a:t>
            </a:r>
          </a:p>
        </p:txBody>
      </p:sp>
    </p:spTree>
    <p:extLst>
      <p:ext uri="{BB962C8B-B14F-4D97-AF65-F5344CB8AC3E}">
        <p14:creationId xmlns:p14="http://schemas.microsoft.com/office/powerpoint/2010/main" val="323809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new_repository_04_about</a:t>
            </a:r>
          </a:p>
        </p:txBody>
      </p:sp>
    </p:spTree>
    <p:extLst>
      <p:ext uri="{BB962C8B-B14F-4D97-AF65-F5344CB8AC3E}">
        <p14:creationId xmlns:p14="http://schemas.microsoft.com/office/powerpoint/2010/main" val="417945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381250" y="2305050"/>
            <a:ext cx="19621500" cy="4648200"/>
          </a:xfrm>
          <a:prstGeom prst="rect">
            <a:avLst/>
          </a:prstGeom>
        </p:spPr>
        <p:txBody>
          <a:bodyPr lIns="76200" tIns="76200" rIns="76200" bIns="76200" anchor="b"/>
          <a:lstStyle>
            <a:lvl1pPr defTabSz="546100">
              <a:defRPr sz="1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0" y="7067550"/>
            <a:ext cx="19621500" cy="1581150"/>
          </a:xfrm>
          <a:prstGeom prst="rect">
            <a:avLst/>
          </a:prstGeom>
        </p:spPr>
        <p:txBody>
          <a:bodyPr lIns="76200" tIns="76200" rIns="76200" bIns="76200" anchor="t"/>
          <a:lstStyle>
            <a:lvl1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0068" y="13068300"/>
            <a:ext cx="419101" cy="444500"/>
          </a:xfrm>
          <a:prstGeom prst="rect">
            <a:avLst/>
          </a:prstGeom>
        </p:spPr>
        <p:txBody>
          <a:bodyPr lIns="76200" tIns="76200" rIns="76200" bIns="76200">
            <a:normAutofit/>
          </a:bodyPr>
          <a:lstStyle>
            <a:lvl1pPr defTabSz="546100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6/10/22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brad-cannell.github.io/r_notes/git-and-github.html" TargetMode="External"/><Relationship Id="rId2" Type="http://schemas.openxmlformats.org/officeDocument/2006/relationships/hyperlink" Target="mailto:https://www.r4epi.com/using-git-and-github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chrome-extension://bomfdkbfpdhijjbeoicnfhjbdhncfhig/view.html?mp=h8kKlkLN" TargetMode="External"/><Relationship Id="rId5" Type="http://schemas.openxmlformats.org/officeDocument/2006/relationships/hyperlink" Target="mailto:https://happygitwithr.com/index.html" TargetMode="External"/><Relationship Id="rId4" Type="http://schemas.openxmlformats.org/officeDocument/2006/relationships/hyperlink" Target="mailto:https://git-scm.com/book/en/v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139E-47FE-794A-87BC-EEB37DC6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slide deck is not a presentation. It’s to export diagrams and images in an image format for use in markdown files.</a:t>
            </a:r>
          </a:p>
        </p:txBody>
      </p:sp>
    </p:spTree>
    <p:extLst>
      <p:ext uri="{BB962C8B-B14F-4D97-AF65-F5344CB8AC3E}">
        <p14:creationId xmlns:p14="http://schemas.microsoft.com/office/powerpoint/2010/main" val="29393177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DA0760-2DD9-494F-E365-59D61D4B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43"/>
            <a:ext cx="24384000" cy="13238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FA6725-A55F-0B65-D0BE-8ABDFBDB01D8}"/>
              </a:ext>
            </a:extLst>
          </p:cNvPr>
          <p:cNvSpPr/>
          <p:nvPr/>
        </p:nvSpPr>
        <p:spPr>
          <a:xfrm>
            <a:off x="3302001" y="4772025"/>
            <a:ext cx="6019800" cy="84582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EB8141E0-F7BA-A33C-8EE1-18625BA78870}"/>
              </a:ext>
            </a:extLst>
          </p:cNvPr>
          <p:cNvSpPr/>
          <p:nvPr/>
        </p:nvSpPr>
        <p:spPr>
          <a:xfrm rot="13192419">
            <a:off x="208694" y="26669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20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72BA278-0CAD-1011-66BD-92AE8E0EA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2" y="2103120"/>
            <a:ext cx="24424764" cy="9509760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5C8F2CED-A392-5CC1-9004-5E5BB05513A7}"/>
              </a:ext>
            </a:extLst>
          </p:cNvPr>
          <p:cNvSpPr/>
          <p:nvPr/>
        </p:nvSpPr>
        <p:spPr>
          <a:xfrm rot="7505816">
            <a:off x="1351694" y="9702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68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FBAD740-C0B6-7C0B-8108-02443FBDE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869"/>
            <a:ext cx="24384000" cy="9576262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2FBEB288-4517-9ACF-0F58-6ACFA636B1AD}"/>
              </a:ext>
            </a:extLst>
          </p:cNvPr>
          <p:cNvSpPr/>
          <p:nvPr/>
        </p:nvSpPr>
        <p:spPr>
          <a:xfrm rot="7505816">
            <a:off x="5110893" y="9423398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717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3F8980-3034-0D9B-78CD-E3BC2D74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23731"/>
            <a:ext cx="18237200" cy="136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D56ABD-7792-971E-152F-8F27AB0F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483"/>
            <a:ext cx="16611600" cy="13709035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ECAC544C-DBBA-E5FD-CC16-DF868C4C92A4}"/>
              </a:ext>
            </a:extLst>
          </p:cNvPr>
          <p:cNvSpPr/>
          <p:nvPr/>
        </p:nvSpPr>
        <p:spPr>
          <a:xfrm rot="12336940">
            <a:off x="589694" y="9321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86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3CC07D5-831C-6470-A310-0C2BF791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381602" cy="591655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D6E8288-1999-B763-7EAB-2D7E62C77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9" t="5953" r="14961" b="74684"/>
          <a:stretch/>
        </p:blipFill>
        <p:spPr>
          <a:xfrm>
            <a:off x="4400550" y="5830732"/>
            <a:ext cx="2428875" cy="205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F2097-A2E5-F1A9-ADDB-9459A161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0" y="-19627"/>
            <a:ext cx="9735143" cy="547601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4AE5832-2B95-DBD0-44C3-12AA81E46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1" y="7143750"/>
            <a:ext cx="2206625" cy="634404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4ABD430-445F-812A-C853-3A3FE40FC611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3216182" y="5673632"/>
            <a:ext cx="1658984" cy="70975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61DBCB4-3571-A21F-2810-E9A2E637B1B8}"/>
              </a:ext>
            </a:extLst>
          </p:cNvPr>
          <p:cNvCxnSpPr>
            <a:cxnSpLocks/>
          </p:cNvCxnSpPr>
          <p:nvPr/>
        </p:nvCxnSpPr>
        <p:spPr>
          <a:xfrm>
            <a:off x="5536201" y="7885268"/>
            <a:ext cx="1845404" cy="401485"/>
          </a:xfrm>
          <a:prstGeom prst="bentConnector3">
            <a:avLst>
              <a:gd name="adj1" fmla="val 450"/>
            </a:avLst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ABF4137-8389-047F-3D46-49FEDF9B5B6D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5173664" y="8225447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AAA7395-BA9D-8DFE-A9AF-2B403CE85B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3664" y="10594019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D1024F-BD62-F534-67DF-867283DC3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567" y="5763091"/>
            <a:ext cx="1676474" cy="2314352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ABBCF47-0EEC-C5E6-91F1-8773DA43A3FA}"/>
              </a:ext>
            </a:extLst>
          </p:cNvPr>
          <p:cNvCxnSpPr>
            <a:cxnSpLocks/>
            <a:stCxn id="7" idx="2"/>
            <a:endCxn id="31" idx="1"/>
          </p:cNvCxnSpPr>
          <p:nvPr/>
        </p:nvCxnSpPr>
        <p:spPr>
          <a:xfrm rot="16200000" flipH="1">
            <a:off x="15003156" y="5626856"/>
            <a:ext cx="1463876" cy="1122945"/>
          </a:xfrm>
          <a:prstGeom prst="bentConnector2">
            <a:avLst/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6D563034-71E3-AF69-8390-3623224EB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7448516"/>
            <a:ext cx="1676474" cy="1676474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ACFD3E46-2030-4484-B0B0-70598BC02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9477536"/>
            <a:ext cx="1676474" cy="1676474"/>
          </a:xfrm>
          <a:prstGeom prst="rect">
            <a:avLst/>
          </a:prstGeom>
        </p:spPr>
      </p:pic>
      <p:pic>
        <p:nvPicPr>
          <p:cNvPr id="40" name="Picture 39" descr="A picture containing icon&#10;&#10;Description automatically generated">
            <a:extLst>
              <a:ext uri="{FF2B5EF4-FFF2-40B4-BE49-F238E27FC236}">
                <a16:creationId xmlns:a16="http://schemas.microsoft.com/office/drawing/2014/main" id="{532F306B-D2C4-8143-42B5-0717B6013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11846109"/>
            <a:ext cx="1676474" cy="1676474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8119734-D233-9A23-D3B1-C0811F1C928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7134804" y="7753660"/>
            <a:ext cx="2337816" cy="533093"/>
          </a:xfrm>
          <a:prstGeom prst="bentConnector3">
            <a:avLst>
              <a:gd name="adj1" fmla="val -6226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A030486-9F8A-0673-B2F9-98E4FC9F2145}"/>
              </a:ext>
            </a:extLst>
          </p:cNvPr>
          <p:cNvCxnSpPr>
            <a:cxnSpLocks/>
          </p:cNvCxnSpPr>
          <p:nvPr/>
        </p:nvCxnSpPr>
        <p:spPr>
          <a:xfrm>
            <a:off x="16943652" y="8325350"/>
            <a:ext cx="2528968" cy="199042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4EE4EAA-EF96-1F8D-D513-6E0FE46365A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943652" y="10364093"/>
            <a:ext cx="2528968" cy="232025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894FE8-B26C-B7EE-BAF1-2739671F61DD}"/>
              </a:ext>
            </a:extLst>
          </p:cNvPr>
          <p:cNvCxnSpPr>
            <a:cxnSpLocks/>
          </p:cNvCxnSpPr>
          <p:nvPr/>
        </p:nvCxnSpPr>
        <p:spPr>
          <a:xfrm>
            <a:off x="19295723" y="9320561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4B0077-502F-F025-7AE6-AD869FB81568}"/>
              </a:ext>
            </a:extLst>
          </p:cNvPr>
          <p:cNvCxnSpPr>
            <a:cxnSpLocks/>
          </p:cNvCxnSpPr>
          <p:nvPr/>
        </p:nvCxnSpPr>
        <p:spPr>
          <a:xfrm>
            <a:off x="19295722" y="11510280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1254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2327A5-876F-E0F4-22E1-1D60826B0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6" y="2324100"/>
            <a:ext cx="24401792" cy="90678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F5F7D254-8CCC-4A44-F520-1ABE7E7897C1}"/>
              </a:ext>
            </a:extLst>
          </p:cNvPr>
          <p:cNvSpPr/>
          <p:nvPr/>
        </p:nvSpPr>
        <p:spPr>
          <a:xfrm>
            <a:off x="1143000" y="5334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81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A7E6CA-6F62-05E4-7318-DF2CABE04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66" y="1765300"/>
            <a:ext cx="24457732" cy="1018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>
            <a:off x="2346325" y="4498975"/>
            <a:ext cx="14824076" cy="182562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22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ED793F-D4D9-6178-CDE9-3B316EC94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66" y="1765300"/>
            <a:ext cx="24457732" cy="1018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 flipH="1">
            <a:off x="16992598" y="3505200"/>
            <a:ext cx="5562601" cy="833119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801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2BAFD2-3A0C-CE20-4A42-16D3380DD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66" y="1765300"/>
            <a:ext cx="24457732" cy="1018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>
            <a:off x="2387600" y="6172201"/>
            <a:ext cx="14808200" cy="36068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680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79679-F53D-ED4A-888A-EE4BADF07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Create the graphic on a blank slide</a:t>
            </a:r>
          </a:p>
          <a:p>
            <a:r>
              <a:rPr lang="en-US" dirty="0"/>
              <a:t>Select the slide</a:t>
            </a:r>
          </a:p>
          <a:p>
            <a:r>
              <a:rPr lang="en-US" dirty="0"/>
              <a:t>Click File -&gt; Export</a:t>
            </a:r>
          </a:p>
          <a:p>
            <a:r>
              <a:rPr lang="en-US" dirty="0"/>
              <a:t>Name the file, select the directory to export it to</a:t>
            </a:r>
          </a:p>
          <a:p>
            <a:pPr lvl="1"/>
            <a:r>
              <a:rPr lang="en-US" dirty="0"/>
              <a:t>lesson_number order_brief </a:t>
            </a:r>
            <a:r>
              <a:rPr lang="en-US" dirty="0" err="1"/>
              <a:t>description.png</a:t>
            </a:r>
            <a:endParaRPr lang="en-US" dirty="0"/>
          </a:p>
          <a:p>
            <a:r>
              <a:rPr lang="en-US" dirty="0"/>
              <a:t>Change the file format to PNG</a:t>
            </a:r>
          </a:p>
          <a:p>
            <a:r>
              <a:rPr lang="en-US" dirty="0"/>
              <a:t>Set the dimensions to 1800 </a:t>
            </a:r>
            <a:r>
              <a:rPr lang="en-US"/>
              <a:t>x 1013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D79AF-91A5-114F-BECA-B360BE26530B}"/>
              </a:ext>
            </a:extLst>
          </p:cNvPr>
          <p:cNvSpPr txBox="1"/>
          <p:nvPr/>
        </p:nvSpPr>
        <p:spPr>
          <a:xfrm>
            <a:off x="1270000" y="351383"/>
            <a:ext cx="3987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2648644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4A9E36-E172-0CDB-95BD-70887FD98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66" y="1765300"/>
            <a:ext cx="24457732" cy="1018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>
            <a:off x="13030200" y="4775199"/>
            <a:ext cx="3886200" cy="685801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91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0675FA-A83B-3CC9-0E3C-C7A15790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3" y="4026877"/>
            <a:ext cx="24390007" cy="56622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562764-7863-E403-FED9-6DC008095D59}"/>
              </a:ext>
            </a:extLst>
          </p:cNvPr>
          <p:cNvSpPr/>
          <p:nvPr/>
        </p:nvSpPr>
        <p:spPr>
          <a:xfrm>
            <a:off x="18262600" y="7467601"/>
            <a:ext cx="3454400" cy="10160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63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45622CF-3471-DF9F-45DB-78C42145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" y="1143000"/>
            <a:ext cx="24379779" cy="1143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5FCD0-480C-A34B-969C-DDD306960B9E}"/>
              </a:ext>
            </a:extLst>
          </p:cNvPr>
          <p:cNvSpPr/>
          <p:nvPr/>
        </p:nvSpPr>
        <p:spPr>
          <a:xfrm>
            <a:off x="2387600" y="3098800"/>
            <a:ext cx="19913600" cy="20574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96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2CCFF3-4120-CB47-E611-6851B63A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" y="1143000"/>
            <a:ext cx="24379779" cy="1143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5FCD0-480C-A34B-969C-DDD306960B9E}"/>
              </a:ext>
            </a:extLst>
          </p:cNvPr>
          <p:cNvSpPr/>
          <p:nvPr/>
        </p:nvSpPr>
        <p:spPr>
          <a:xfrm>
            <a:off x="2387600" y="4953000"/>
            <a:ext cx="19735800" cy="30226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79318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3BF2CC-52CE-2E1D-1D73-AC827023D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" y="1143000"/>
            <a:ext cx="24379779" cy="1143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5FCD0-480C-A34B-969C-DDD306960B9E}"/>
              </a:ext>
            </a:extLst>
          </p:cNvPr>
          <p:cNvSpPr/>
          <p:nvPr/>
        </p:nvSpPr>
        <p:spPr>
          <a:xfrm>
            <a:off x="2387600" y="7823199"/>
            <a:ext cx="19888200" cy="4749801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869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7F0675-AFEA-25C5-D057-475B160FB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29" y="2708031"/>
            <a:ext cx="24426658" cy="829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4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5BF96-EED4-D1C2-1360-E1670470F460}"/>
              </a:ext>
            </a:extLst>
          </p:cNvPr>
          <p:cNvGrpSpPr/>
          <p:nvPr/>
        </p:nvGrpSpPr>
        <p:grpSpPr>
          <a:xfrm>
            <a:off x="3931785" y="692558"/>
            <a:ext cx="16520431" cy="12330884"/>
            <a:chOff x="2927922" y="692558"/>
            <a:chExt cx="16520431" cy="123308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EDC250-1770-965B-65A2-B6729BE9131D}"/>
                </a:ext>
              </a:extLst>
            </p:cNvPr>
            <p:cNvGrpSpPr/>
            <p:nvPr/>
          </p:nvGrpSpPr>
          <p:grpSpPr>
            <a:xfrm>
              <a:off x="2927922" y="692558"/>
              <a:ext cx="16520431" cy="12330884"/>
              <a:chOff x="2927922" y="692558"/>
              <a:chExt cx="16520431" cy="12330884"/>
            </a:xfrm>
          </p:grpSpPr>
          <p:pic>
            <p:nvPicPr>
              <p:cNvPr id="4" name="Picture 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D5375EF-B575-F5C0-79BC-90A7D924B8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92" b="11210"/>
              <a:stretch/>
            </p:blipFill>
            <p:spPr>
              <a:xfrm>
                <a:off x="2927922" y="692558"/>
                <a:ext cx="16520431" cy="12330884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CFCA9ED-492A-3863-DD48-D160851A5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853" r="30533" b="32386"/>
              <a:stretch/>
            </p:blipFill>
            <p:spPr>
              <a:xfrm>
                <a:off x="3689307" y="6264496"/>
                <a:ext cx="6064834" cy="5753335"/>
              </a:xfrm>
              <a:prstGeom prst="rect">
                <a:avLst/>
              </a:prstGeom>
            </p:spPr>
          </p:pic>
        </p:grpSp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EDA4E494-4874-9CA7-EA37-7254967FC0F2}"/>
                </a:ext>
              </a:extLst>
            </p:cNvPr>
            <p:cNvGrpSpPr/>
            <p:nvPr/>
          </p:nvGrpSpPr>
          <p:grpSpPr>
            <a:xfrm>
              <a:off x="12192000" y="7193073"/>
              <a:ext cx="3383270" cy="5310101"/>
              <a:chOff x="0" y="0"/>
              <a:chExt cx="3377705" cy="5197508"/>
            </a:xfrm>
          </p:grpSpPr>
          <p:pic>
            <p:nvPicPr>
              <p:cNvPr id="10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09B0DD0C-A31F-F947-5DB5-29D91C789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" name="Raw">
                <a:extLst>
                  <a:ext uri="{FF2B5EF4-FFF2-40B4-BE49-F238E27FC236}">
                    <a16:creationId xmlns:a16="http://schemas.microsoft.com/office/drawing/2014/main" id="{D1B9E1A0-3B30-8510-B3CC-6E412B108D34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R</a:t>
                </a:r>
                <a:r>
                  <a:rPr lang="en-US" dirty="0"/>
                  <a:t>EADME.md</a:t>
                </a:r>
                <a:endParaRPr dirty="0"/>
              </a:p>
            </p:txBody>
          </p:sp>
        </p:grpSp>
        <p:pic>
          <p:nvPicPr>
            <p:cNvPr id="14" name="Picture 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BCE0650-AAD1-4BDF-95F8-EDB822FD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914" y="3619690"/>
              <a:ext cx="2754086" cy="3801982"/>
            </a:xfrm>
            <a:prstGeom prst="rect">
              <a:avLst/>
            </a:prstGeom>
          </p:spPr>
        </p:pic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D8FCE5C-3037-15A0-383D-E83186FD516A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6200000" flipH="1">
              <a:off x="10755059" y="7481570"/>
              <a:ext cx="1496838" cy="1377042"/>
            </a:xfrm>
            <a:prstGeom prst="bentConnector3">
              <a:avLst>
                <a:gd name="adj1" fmla="val 100180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0902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2B28782-B168-45A3-ECB6-2DC735151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4149435C-3703-2E88-938E-4766FFB77B6F}"/>
              </a:ext>
            </a:extLst>
          </p:cNvPr>
          <p:cNvSpPr/>
          <p:nvPr/>
        </p:nvSpPr>
        <p:spPr>
          <a:xfrm rot="14156610">
            <a:off x="1466007" y="1955799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302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1EE8133-78BD-57C2-A786-BFDE28F95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99" y="2368686"/>
            <a:ext cx="24415999" cy="897862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BD5FCC-AA1C-4DB6-E940-83FBD862EADB}"/>
              </a:ext>
            </a:extLst>
          </p:cNvPr>
          <p:cNvGrpSpPr/>
          <p:nvPr/>
        </p:nvGrpSpPr>
        <p:grpSpPr>
          <a:xfrm>
            <a:off x="1844968" y="3005796"/>
            <a:ext cx="3276056" cy="1721524"/>
            <a:chOff x="1981385" y="2857614"/>
            <a:chExt cx="3276056" cy="1721524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4709B007-CD66-78D5-B692-D8821133629B}"/>
                </a:ext>
              </a:extLst>
            </p:cNvPr>
            <p:cNvSpPr/>
            <p:nvPr/>
          </p:nvSpPr>
          <p:spPr>
            <a:xfrm rot="17964940">
              <a:off x="2758651" y="2080348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17FF00-E722-9C86-C89A-46754E01090A}"/>
                </a:ext>
              </a:extLst>
            </p:cNvPr>
            <p:cNvSpPr txBox="1"/>
            <p:nvPr/>
          </p:nvSpPr>
          <p:spPr>
            <a:xfrm>
              <a:off x="3160953" y="3231559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59513-4BF6-D93C-D3CF-D38398EC3B4C}"/>
              </a:ext>
            </a:extLst>
          </p:cNvPr>
          <p:cNvGrpSpPr/>
          <p:nvPr/>
        </p:nvGrpSpPr>
        <p:grpSpPr>
          <a:xfrm>
            <a:off x="17490652" y="1643404"/>
            <a:ext cx="1721524" cy="3276056"/>
            <a:chOff x="17541452" y="963610"/>
            <a:chExt cx="1721524" cy="3276056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BE147420-DF75-47EB-FAAA-8F0B88360B7C}"/>
                </a:ext>
              </a:extLst>
            </p:cNvPr>
            <p:cNvSpPr/>
            <p:nvPr/>
          </p:nvSpPr>
          <p:spPr>
            <a:xfrm>
              <a:off x="17541452" y="963610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9B56C6-0FB8-6D32-D702-3F01F8ED4190}"/>
                </a:ext>
              </a:extLst>
            </p:cNvPr>
            <p:cNvSpPr txBox="1"/>
            <p:nvPr/>
          </p:nvSpPr>
          <p:spPr>
            <a:xfrm>
              <a:off x="18172984" y="2318021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E4BFE-B04A-9EA2-0C5C-895A398198FC}"/>
              </a:ext>
            </a:extLst>
          </p:cNvPr>
          <p:cNvGrpSpPr/>
          <p:nvPr/>
        </p:nvGrpSpPr>
        <p:grpSpPr>
          <a:xfrm>
            <a:off x="17770682" y="7431536"/>
            <a:ext cx="1721524" cy="3276056"/>
            <a:chOff x="14747452" y="6181856"/>
            <a:chExt cx="1721524" cy="3276056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F4061D8E-221A-B11C-BB36-A6EF358F6A61}"/>
                </a:ext>
              </a:extLst>
            </p:cNvPr>
            <p:cNvSpPr/>
            <p:nvPr/>
          </p:nvSpPr>
          <p:spPr>
            <a:xfrm rot="13242199">
              <a:off x="14747452" y="6181856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0E7176-AE22-79B3-9E1C-5357DC8EF3F6}"/>
                </a:ext>
              </a:extLst>
            </p:cNvPr>
            <p:cNvSpPr txBox="1"/>
            <p:nvPr/>
          </p:nvSpPr>
          <p:spPr>
            <a:xfrm>
              <a:off x="15328184" y="7434667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332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D2B4A-7B5C-F803-0F57-E4CF795018E3}"/>
              </a:ext>
            </a:extLst>
          </p:cNvPr>
          <p:cNvGrpSpPr/>
          <p:nvPr/>
        </p:nvGrpSpPr>
        <p:grpSpPr>
          <a:xfrm>
            <a:off x="5190408" y="1463566"/>
            <a:ext cx="3068678" cy="4441743"/>
            <a:chOff x="11316888" y="1463566"/>
            <a:chExt cx="3068678" cy="4441743"/>
          </a:xfrm>
        </p:grpSpPr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EDA4E494-4874-9CA7-EA37-7254967FC0F2}"/>
                </a:ext>
              </a:extLst>
            </p:cNvPr>
            <p:cNvGrpSpPr/>
            <p:nvPr/>
          </p:nvGrpSpPr>
          <p:grpSpPr>
            <a:xfrm>
              <a:off x="12693931" y="3250258"/>
              <a:ext cx="1691635" cy="2655051"/>
              <a:chOff x="0" y="0"/>
              <a:chExt cx="3377705" cy="5197508"/>
            </a:xfrm>
          </p:grpSpPr>
          <p:pic>
            <p:nvPicPr>
              <p:cNvPr id="10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09B0DD0C-A31F-F947-5DB5-29D91C789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" name="Raw">
                <a:extLst>
                  <a:ext uri="{FF2B5EF4-FFF2-40B4-BE49-F238E27FC236}">
                    <a16:creationId xmlns:a16="http://schemas.microsoft.com/office/drawing/2014/main" id="{D1B9E1A0-3B30-8510-B3CC-6E412B108D34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sz="3600" dirty="0"/>
                  <a:t>R</a:t>
                </a:r>
                <a:r>
                  <a:rPr lang="en-US" sz="3600" dirty="0"/>
                  <a:t>EADME.md</a:t>
                </a:r>
                <a:endParaRPr sz="3600" dirty="0"/>
              </a:p>
            </p:txBody>
          </p:sp>
        </p:grpSp>
        <p:pic>
          <p:nvPicPr>
            <p:cNvPr id="14" name="Picture 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BCE0650-AAD1-4BDF-95F8-EDB822FD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888" y="1463566"/>
              <a:ext cx="1377043" cy="1900991"/>
            </a:xfrm>
            <a:prstGeom prst="rect">
              <a:avLst/>
            </a:prstGeom>
          </p:spPr>
        </p:pic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D8FCE5C-3037-15A0-383D-E83186FD516A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6200000" flipH="1">
              <a:off x="11975461" y="3394506"/>
              <a:ext cx="748419" cy="688521"/>
            </a:xfrm>
            <a:prstGeom prst="bentConnector3">
              <a:avLst>
                <a:gd name="adj1" fmla="val 100180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FFC16C5C-C962-7379-1689-4D50CC41A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20" y="7594883"/>
            <a:ext cx="6502400" cy="6502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9732DD-C537-89BE-F3D5-99296B366661}"/>
              </a:ext>
            </a:extLst>
          </p:cNvPr>
          <p:cNvGrpSpPr/>
          <p:nvPr/>
        </p:nvGrpSpPr>
        <p:grpSpPr>
          <a:xfrm>
            <a:off x="4980638" y="8448607"/>
            <a:ext cx="1975532" cy="2859474"/>
            <a:chOff x="11316888" y="1463566"/>
            <a:chExt cx="3068678" cy="4441743"/>
          </a:xfrm>
        </p:grpSpPr>
        <p:grpSp>
          <p:nvGrpSpPr>
            <p:cNvPr id="19" name="Group">
              <a:extLst>
                <a:ext uri="{FF2B5EF4-FFF2-40B4-BE49-F238E27FC236}">
                  <a16:creationId xmlns:a16="http://schemas.microsoft.com/office/drawing/2014/main" id="{501DEBD2-AE83-FFA2-63DC-07E9888F1555}"/>
                </a:ext>
              </a:extLst>
            </p:cNvPr>
            <p:cNvGrpSpPr/>
            <p:nvPr/>
          </p:nvGrpSpPr>
          <p:grpSpPr>
            <a:xfrm>
              <a:off x="12693931" y="3250258"/>
              <a:ext cx="1691635" cy="2655051"/>
              <a:chOff x="0" y="0"/>
              <a:chExt cx="3377705" cy="5197508"/>
            </a:xfrm>
          </p:grpSpPr>
          <p:pic>
            <p:nvPicPr>
              <p:cNvPr id="22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496388D5-F4EE-AC83-9C17-D0BF8E29D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" name="Raw">
                <a:extLst>
                  <a:ext uri="{FF2B5EF4-FFF2-40B4-BE49-F238E27FC236}">
                    <a16:creationId xmlns:a16="http://schemas.microsoft.com/office/drawing/2014/main" id="{30C28E93-7B26-13B9-24BE-31F72E2F900B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sz="3600" dirty="0"/>
                  <a:t>R</a:t>
                </a:r>
                <a:r>
                  <a:rPr lang="en-US" sz="3600" dirty="0"/>
                  <a:t>EADME.md</a:t>
                </a:r>
                <a:endParaRPr sz="3600" dirty="0"/>
              </a:p>
            </p:txBody>
          </p:sp>
        </p:grpSp>
        <p:pic>
          <p:nvPicPr>
            <p:cNvPr id="20" name="Picture 1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A8A7ECA-D364-4F61-B0C8-A995908D9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888" y="1463566"/>
              <a:ext cx="1377043" cy="1900991"/>
            </a:xfrm>
            <a:prstGeom prst="rect">
              <a:avLst/>
            </a:prstGeom>
          </p:spPr>
        </p:pic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00B7E82-AE6F-7451-1270-512F4F64C7FE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rot="16200000" flipH="1">
              <a:off x="11975461" y="3394506"/>
              <a:ext cx="748419" cy="688521"/>
            </a:xfrm>
            <a:prstGeom prst="bentConnector3">
              <a:avLst>
                <a:gd name="adj1" fmla="val 100180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>
            <a:off x="5190408" y="6104482"/>
            <a:ext cx="1765762" cy="1972718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B91DA3-2591-4E14-F6D1-58EF26D5DBF9}"/>
              </a:ext>
            </a:extLst>
          </p:cNvPr>
          <p:cNvSpPr/>
          <p:nvPr/>
        </p:nvSpPr>
        <p:spPr>
          <a:xfrm>
            <a:off x="12192000" y="1800318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 (“repo”)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E3226-05ED-B59D-16DF-088B7DCEEB10}"/>
              </a:ext>
            </a:extLst>
          </p:cNvPr>
          <p:cNvSpPr/>
          <p:nvPr/>
        </p:nvSpPr>
        <p:spPr>
          <a:xfrm>
            <a:off x="12192000" y="6191151"/>
            <a:ext cx="9448800" cy="133369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12192000" y="8871823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 (“repo”)</a:t>
            </a:r>
          </a:p>
        </p:txBody>
      </p:sp>
    </p:spTree>
    <p:extLst>
      <p:ext uri="{BB962C8B-B14F-4D97-AF65-F5344CB8AC3E}">
        <p14:creationId xmlns:p14="http://schemas.microsoft.com/office/powerpoint/2010/main" val="366728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BA90E7-CCDC-8449-B00E-3A9CCCCF47E2}"/>
              </a:ext>
            </a:extLst>
          </p:cNvPr>
          <p:cNvGrpSpPr/>
          <p:nvPr/>
        </p:nvGrpSpPr>
        <p:grpSpPr>
          <a:xfrm>
            <a:off x="9754694" y="2679257"/>
            <a:ext cx="4874612" cy="8104350"/>
            <a:chOff x="3017564" y="919217"/>
            <a:chExt cx="2437306" cy="4052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DFEF3F-F5CC-9448-AFE7-17EA4441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22"/>
            <a:stretch/>
          </p:blipFill>
          <p:spPr>
            <a:xfrm>
              <a:off x="3017564" y="919217"/>
              <a:ext cx="2437306" cy="2413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7A60E-D0E3-7941-ABB0-F16540508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81"/>
            <a:stretch/>
          </p:blipFill>
          <p:spPr>
            <a:xfrm>
              <a:off x="3257989" y="3363747"/>
              <a:ext cx="1956455" cy="160764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2E1514-5DE6-6548-931A-8FC0D9C2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2070" y="2889031"/>
            <a:ext cx="13081092" cy="7358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B67C5B-F7CD-054F-BB33-585A49341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5988" y="1170152"/>
            <a:ext cx="9949788" cy="99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7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06A49D8F-31BF-E3A3-AC0E-F32D6266D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3177776"/>
            <a:ext cx="8356600" cy="73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11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AD4C80-1E64-EC52-F67E-78AA2CA6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9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AD4C80-1E64-EC52-F67E-78AA2CA6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835E8C83-1113-256C-2EE5-18CE906910FD}"/>
              </a:ext>
            </a:extLst>
          </p:cNvPr>
          <p:cNvSpPr/>
          <p:nvPr/>
        </p:nvSpPr>
        <p:spPr>
          <a:xfrm rot="8728038">
            <a:off x="7853679" y="184912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5065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DE450B-AB46-A48B-E390-3BCAAD250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" y="2628900"/>
            <a:ext cx="24322803" cy="8458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977917-CC2A-974A-0A2E-1344BA954AE8}"/>
              </a:ext>
            </a:extLst>
          </p:cNvPr>
          <p:cNvSpPr/>
          <p:nvPr/>
        </p:nvSpPr>
        <p:spPr>
          <a:xfrm>
            <a:off x="31585" y="5273041"/>
            <a:ext cx="9020975" cy="577595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2611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78A5C0-91C5-8316-25A5-EB7636BF9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" y="2628900"/>
            <a:ext cx="24322803" cy="84582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D044AF79-A0A2-012C-A436-4D6AD3E16A18}"/>
              </a:ext>
            </a:extLst>
          </p:cNvPr>
          <p:cNvSpPr/>
          <p:nvPr/>
        </p:nvSpPr>
        <p:spPr>
          <a:xfrm rot="8728038">
            <a:off x="12984480" y="436372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4715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6877E-F458-8FBF-8678-3A5502263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" y="3175000"/>
            <a:ext cx="24366991" cy="736600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90F230D8-53BA-11D5-88FD-FA9BEDDEA352}"/>
              </a:ext>
            </a:extLst>
          </p:cNvPr>
          <p:cNvSpPr/>
          <p:nvPr/>
        </p:nvSpPr>
        <p:spPr>
          <a:xfrm rot="17165364">
            <a:off x="12628880" y="3683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9945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7E59EF-64DE-0441-0E1C-2EB444C16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23" y="0"/>
            <a:ext cx="1902655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05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9B469E-4244-B3D7-0D57-175FFB7B7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-2822"/>
            <a:ext cx="18999200" cy="13721644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A37C4BCA-229C-0BD3-0F27-348B3E600DD9}"/>
              </a:ext>
            </a:extLst>
          </p:cNvPr>
          <p:cNvSpPr/>
          <p:nvPr/>
        </p:nvSpPr>
        <p:spPr>
          <a:xfrm rot="7496413">
            <a:off x="15524479" y="37211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8451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7C296-F311-008E-B764-7DAFEF978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" y="3721100"/>
            <a:ext cx="24364916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7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ACAD3D-8BFA-F639-412B-C8189BACF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" y="4965700"/>
            <a:ext cx="24389644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6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92D86F-792D-754B-B33B-ED9F2F999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11" y="-37137"/>
            <a:ext cx="14365188" cy="137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549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8A838-A2F3-BC24-C83D-CF8E0537A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4953000"/>
            <a:ext cx="24288750" cy="381000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F40BA94-29D7-D4F4-1910-5B4B8570AF76}"/>
              </a:ext>
            </a:extLst>
          </p:cNvPr>
          <p:cNvSpPr/>
          <p:nvPr/>
        </p:nvSpPr>
        <p:spPr>
          <a:xfrm rot="7496413">
            <a:off x="4272279" y="74295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4603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97C85-6166-B3A9-DE1F-3FEA9F845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A17E59E7-6769-D7CB-05B7-B45961EF5888}"/>
              </a:ext>
            </a:extLst>
          </p:cNvPr>
          <p:cNvSpPr/>
          <p:nvPr/>
        </p:nvSpPr>
        <p:spPr>
          <a:xfrm rot="7496413">
            <a:off x="10596879" y="8763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83FE443-8AC4-FD27-D953-4565BA676BBC}"/>
              </a:ext>
            </a:extLst>
          </p:cNvPr>
          <p:cNvSpPr/>
          <p:nvPr/>
        </p:nvSpPr>
        <p:spPr>
          <a:xfrm rot="7496413">
            <a:off x="19926064" y="2451101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82254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97C85-6166-B3A9-DE1F-3FEA9F845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7" t="3200" r="3164" b="54631"/>
          <a:stretch/>
        </p:blipFill>
        <p:spPr>
          <a:xfrm>
            <a:off x="6667738" y="127934"/>
            <a:ext cx="11048525" cy="1346013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83FE443-8AC4-FD27-D953-4565BA676BBC}"/>
              </a:ext>
            </a:extLst>
          </p:cNvPr>
          <p:cNvSpPr/>
          <p:nvPr/>
        </p:nvSpPr>
        <p:spPr>
          <a:xfrm rot="7496413">
            <a:off x="18325864" y="40513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1338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8C2FF-CC94-49A6-27E7-1F9797012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52360B1C-04E2-97FA-02D6-BCD7B421A50D}"/>
              </a:ext>
            </a:extLst>
          </p:cNvPr>
          <p:cNvSpPr/>
          <p:nvPr/>
        </p:nvSpPr>
        <p:spPr>
          <a:xfrm rot="13787804">
            <a:off x="13474463" y="64135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4123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9066E-3BC9-974D-8E8A-1F52B33D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1771"/>
            <a:ext cx="8686800" cy="13759543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821300A0-3DEA-7481-120E-E7289EB84E8E}"/>
              </a:ext>
            </a:extLst>
          </p:cNvPr>
          <p:cNvSpPr/>
          <p:nvPr/>
        </p:nvSpPr>
        <p:spPr>
          <a:xfrm rot="16200000">
            <a:off x="5721034" y="5657530"/>
            <a:ext cx="1721524" cy="3276056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45965-E559-7E25-21C8-52894EC9449B}"/>
              </a:ext>
            </a:extLst>
          </p:cNvPr>
          <p:cNvSpPr txBox="1"/>
          <p:nvPr/>
        </p:nvSpPr>
        <p:spPr>
          <a:xfrm>
            <a:off x="6123336" y="6859541"/>
            <a:ext cx="4584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A5D817A-77CC-13FC-D1CF-3F4D543FEF48}"/>
              </a:ext>
            </a:extLst>
          </p:cNvPr>
          <p:cNvSpPr/>
          <p:nvPr/>
        </p:nvSpPr>
        <p:spPr>
          <a:xfrm rot="5400000">
            <a:off x="16754052" y="6954309"/>
            <a:ext cx="1721524" cy="3276056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44053-102F-0BC9-2F73-7678E34124F1}"/>
              </a:ext>
            </a:extLst>
          </p:cNvPr>
          <p:cNvSpPr txBox="1"/>
          <p:nvPr/>
        </p:nvSpPr>
        <p:spPr>
          <a:xfrm>
            <a:off x="17233184" y="8156320"/>
            <a:ext cx="4584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2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386341-775A-5793-BCA7-F78D2AAE0DA8}"/>
              </a:ext>
            </a:extLst>
          </p:cNvPr>
          <p:cNvGrpSpPr/>
          <p:nvPr/>
        </p:nvGrpSpPr>
        <p:grpSpPr>
          <a:xfrm rot="3419607">
            <a:off x="5491805" y="10910357"/>
            <a:ext cx="1721524" cy="3276056"/>
            <a:chOff x="14747452" y="6181856"/>
            <a:chExt cx="1721524" cy="3276056"/>
          </a:xfrm>
        </p:grpSpPr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50B07179-1A39-C6A2-5198-122BCFF459A4}"/>
                </a:ext>
              </a:extLst>
            </p:cNvPr>
            <p:cNvSpPr/>
            <p:nvPr/>
          </p:nvSpPr>
          <p:spPr>
            <a:xfrm rot="13242199">
              <a:off x="14747452" y="6181856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96E60-EA59-D02B-8694-D21E1E8A18B4}"/>
                </a:ext>
              </a:extLst>
            </p:cNvPr>
            <p:cNvSpPr txBox="1"/>
            <p:nvPr/>
          </p:nvSpPr>
          <p:spPr>
            <a:xfrm rot="18180393">
              <a:off x="15328184" y="7434667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288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88C7A-0A90-C1F9-44B6-328EB0893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3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7CC4F-CA7D-02B9-63C9-633D3084D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0"/>
            <a:ext cx="15697200" cy="137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6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A2B1E-3AA5-68F4-30E8-67F2F3A4ACAC}"/>
              </a:ext>
            </a:extLst>
          </p:cNvPr>
          <p:cNvSpPr txBox="1"/>
          <p:nvPr/>
        </p:nvSpPr>
        <p:spPr>
          <a:xfrm>
            <a:off x="240337" y="12721183"/>
            <a:ext cx="134812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Past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C0764-5B34-515B-7F63-1F7B38F22D5B}"/>
              </a:ext>
            </a:extLst>
          </p:cNvPr>
          <p:cNvSpPr txBox="1"/>
          <p:nvPr/>
        </p:nvSpPr>
        <p:spPr>
          <a:xfrm>
            <a:off x="21647271" y="12721183"/>
            <a:ext cx="227305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Present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EF047F-0921-4695-4FB3-16FC0A9B1441}"/>
              </a:ext>
            </a:extLst>
          </p:cNvPr>
          <p:cNvCxnSpPr>
            <a:stCxn id="4" idx="3"/>
          </p:cNvCxnSpPr>
          <p:nvPr/>
        </p:nvCxnSpPr>
        <p:spPr>
          <a:xfrm>
            <a:off x="1588463" y="13157200"/>
            <a:ext cx="2005880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01EFA95-17D3-2E61-F55E-03C9E7598D05}"/>
              </a:ext>
            </a:extLst>
          </p:cNvPr>
          <p:cNvGrpSpPr/>
          <p:nvPr/>
        </p:nvGrpSpPr>
        <p:grpSpPr>
          <a:xfrm>
            <a:off x="1016000" y="2095500"/>
            <a:ext cx="9525000" cy="9525000"/>
            <a:chOff x="1016000" y="2095500"/>
            <a:chExt cx="9525000" cy="9525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E86ACBE-44FB-F37C-CDE9-9D175C16A300}"/>
                </a:ext>
              </a:extLst>
            </p:cNvPr>
            <p:cNvSpPr/>
            <p:nvPr/>
          </p:nvSpPr>
          <p:spPr>
            <a:xfrm>
              <a:off x="1016000" y="2095500"/>
              <a:ext cx="9525000" cy="9525000"/>
            </a:xfrm>
            <a:prstGeom prst="ellips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CCE709-2654-73F1-B4AB-63472EF90E6C}"/>
                </a:ext>
              </a:extLst>
            </p:cNvPr>
            <p:cNvSpPr txBox="1"/>
            <p:nvPr/>
          </p:nvSpPr>
          <p:spPr>
            <a:xfrm>
              <a:off x="4623537" y="2138758"/>
              <a:ext cx="2309926" cy="9438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Commit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277451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BAE4E4-2912-4B9A-DB05-F42F3BCC01DF}"/>
              </a:ext>
            </a:extLst>
          </p:cNvPr>
          <p:cNvGrpSpPr/>
          <p:nvPr/>
        </p:nvGrpSpPr>
        <p:grpSpPr>
          <a:xfrm>
            <a:off x="13843002" y="2095500"/>
            <a:ext cx="9525000" cy="9525000"/>
            <a:chOff x="1016000" y="2095500"/>
            <a:chExt cx="9525000" cy="9525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314C962-D821-6DF8-794C-AD1BEE671794}"/>
                </a:ext>
              </a:extLst>
            </p:cNvPr>
            <p:cNvSpPr/>
            <p:nvPr/>
          </p:nvSpPr>
          <p:spPr>
            <a:xfrm>
              <a:off x="1016000" y="2095500"/>
              <a:ext cx="9525000" cy="9525000"/>
            </a:xfrm>
            <a:prstGeom prst="ellips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0429D1-3AFD-523E-9F8C-DD90218B7A79}"/>
                </a:ext>
              </a:extLst>
            </p:cNvPr>
            <p:cNvSpPr txBox="1"/>
            <p:nvPr/>
          </p:nvSpPr>
          <p:spPr>
            <a:xfrm>
              <a:off x="4623536" y="6037262"/>
              <a:ext cx="2309927" cy="1641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Commit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4a394b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4782D-E93A-1E30-0455-0AD558BA1DBD}"/>
              </a:ext>
            </a:extLst>
          </p:cNvPr>
          <p:cNvCxnSpPr>
            <a:cxnSpLocks/>
            <a:stCxn id="3" idx="6"/>
            <a:endCxn id="11" idx="2"/>
          </p:cNvCxnSpPr>
          <p:nvPr/>
        </p:nvCxnSpPr>
        <p:spPr>
          <a:xfrm>
            <a:off x="10541000" y="6858000"/>
            <a:ext cx="33020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D251-351B-69CB-61AC-D15866EEF1ED}"/>
              </a:ext>
            </a:extLst>
          </p:cNvPr>
          <p:cNvSpPr txBox="1"/>
          <p:nvPr/>
        </p:nvSpPr>
        <p:spPr>
          <a:xfrm>
            <a:off x="17806404" y="569441"/>
            <a:ext cx="15981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Child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F45E9-B2D3-74C6-1A89-AE413F42D033}"/>
              </a:ext>
            </a:extLst>
          </p:cNvPr>
          <p:cNvSpPr txBox="1"/>
          <p:nvPr/>
        </p:nvSpPr>
        <p:spPr>
          <a:xfrm>
            <a:off x="4802272" y="569441"/>
            <a:ext cx="195245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Parent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0291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ECE9C523-E086-5FDF-C5E3-DFEBAB2AD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-1308100"/>
            <a:ext cx="16332200" cy="1633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A2B1E-3AA5-68F4-30E8-67F2F3A4ACAC}"/>
              </a:ext>
            </a:extLst>
          </p:cNvPr>
          <p:cNvSpPr txBox="1"/>
          <p:nvPr/>
        </p:nvSpPr>
        <p:spPr>
          <a:xfrm>
            <a:off x="5066337" y="7082383"/>
            <a:ext cx="134812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Past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C0764-5B34-515B-7F63-1F7B38F22D5B}"/>
              </a:ext>
            </a:extLst>
          </p:cNvPr>
          <p:cNvSpPr txBox="1"/>
          <p:nvPr/>
        </p:nvSpPr>
        <p:spPr>
          <a:xfrm>
            <a:off x="17044604" y="7082383"/>
            <a:ext cx="227305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Present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EF047F-0921-4695-4FB3-16FC0A9B144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14463" y="7518400"/>
            <a:ext cx="104185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EEF981-1144-CE3B-773A-3DFDAD40F095}"/>
              </a:ext>
            </a:extLst>
          </p:cNvPr>
          <p:cNvGrpSpPr/>
          <p:nvPr/>
        </p:nvGrpSpPr>
        <p:grpSpPr>
          <a:xfrm>
            <a:off x="7319444" y="2941161"/>
            <a:ext cx="3126306" cy="3126306"/>
            <a:chOff x="7414693" y="1877493"/>
            <a:chExt cx="3126306" cy="312630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E86ACBE-44FB-F37C-CDE9-9D175C16A300}"/>
                </a:ext>
              </a:extLst>
            </p:cNvPr>
            <p:cNvSpPr/>
            <p:nvPr/>
          </p:nvSpPr>
          <p:spPr>
            <a:xfrm>
              <a:off x="7414693" y="1877493"/>
              <a:ext cx="3126306" cy="3126306"/>
            </a:xfrm>
            <a:prstGeom prst="ellips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CCE709-2654-73F1-B4AB-63472EF90E6C}"/>
                </a:ext>
              </a:extLst>
            </p:cNvPr>
            <p:cNvSpPr txBox="1"/>
            <p:nvPr/>
          </p:nvSpPr>
          <p:spPr>
            <a:xfrm>
              <a:off x="7817591" y="2619908"/>
              <a:ext cx="2309926" cy="1641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Commit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277451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4782D-E93A-1E30-0455-0AD558BA1DBD}"/>
              </a:ext>
            </a:extLst>
          </p:cNvPr>
          <p:cNvCxnSpPr>
            <a:cxnSpLocks/>
          </p:cNvCxnSpPr>
          <p:nvPr/>
        </p:nvCxnSpPr>
        <p:spPr>
          <a:xfrm>
            <a:off x="10445750" y="4504313"/>
            <a:ext cx="32829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D251-351B-69CB-61AC-D15866EEF1ED}"/>
              </a:ext>
            </a:extLst>
          </p:cNvPr>
          <p:cNvSpPr txBox="1"/>
          <p:nvPr/>
        </p:nvSpPr>
        <p:spPr>
          <a:xfrm>
            <a:off x="14498057" y="2012001"/>
            <a:ext cx="15981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Child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F45E9-B2D3-74C6-1A89-AE413F42D033}"/>
              </a:ext>
            </a:extLst>
          </p:cNvPr>
          <p:cNvSpPr txBox="1"/>
          <p:nvPr/>
        </p:nvSpPr>
        <p:spPr>
          <a:xfrm>
            <a:off x="7901076" y="2012001"/>
            <a:ext cx="195245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Parent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6CEBC9-F9D7-ED28-AC20-1987FD661A3D}"/>
              </a:ext>
            </a:extLst>
          </p:cNvPr>
          <p:cNvGrpSpPr/>
          <p:nvPr/>
        </p:nvGrpSpPr>
        <p:grpSpPr>
          <a:xfrm>
            <a:off x="13739293" y="2941162"/>
            <a:ext cx="3126306" cy="3126306"/>
            <a:chOff x="7414693" y="6112944"/>
            <a:chExt cx="3126306" cy="3126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F8C7EF-9F7F-FCEA-68D9-0B9970785CDF}"/>
                </a:ext>
              </a:extLst>
            </p:cNvPr>
            <p:cNvSpPr/>
            <p:nvPr/>
          </p:nvSpPr>
          <p:spPr>
            <a:xfrm>
              <a:off x="7414693" y="6112944"/>
              <a:ext cx="3126306" cy="3126306"/>
            </a:xfrm>
            <a:prstGeom prst="ellips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1AC460-0F77-FA93-B0A4-4A3419F90CB7}"/>
                </a:ext>
              </a:extLst>
            </p:cNvPr>
            <p:cNvSpPr txBox="1"/>
            <p:nvPr/>
          </p:nvSpPr>
          <p:spPr>
            <a:xfrm>
              <a:off x="7817591" y="6855359"/>
              <a:ext cx="2309926" cy="1641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Commit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4a394b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13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848AB-15E7-266A-5707-55466DC48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" y="3568700"/>
            <a:ext cx="24401236" cy="65786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6A23510E-F3F4-F931-8C6C-AFD29AE15FA7}"/>
              </a:ext>
            </a:extLst>
          </p:cNvPr>
          <p:cNvSpPr/>
          <p:nvPr/>
        </p:nvSpPr>
        <p:spPr>
          <a:xfrm rot="7476541">
            <a:off x="7327663" y="61341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3D39525-917F-184E-45A8-7A1F6DFE5D03}"/>
              </a:ext>
            </a:extLst>
          </p:cNvPr>
          <p:cNvSpPr/>
          <p:nvPr/>
        </p:nvSpPr>
        <p:spPr>
          <a:xfrm rot="18179658">
            <a:off x="3441462" y="1651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13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C285793-2426-0145-805E-05B0D6E25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" y="809897"/>
            <a:ext cx="24351923" cy="120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3310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789D5-106B-18C1-DD59-F1AB89174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5" y="5041900"/>
            <a:ext cx="24273251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16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DFE612-335C-3A49-CFC3-E0F2F3950D71}"/>
              </a:ext>
            </a:extLst>
          </p:cNvPr>
          <p:cNvGrpSpPr/>
          <p:nvPr/>
        </p:nvGrpSpPr>
        <p:grpSpPr>
          <a:xfrm>
            <a:off x="3470294" y="0"/>
            <a:ext cx="8260216" cy="6165442"/>
            <a:chOff x="3470294" y="0"/>
            <a:chExt cx="8260216" cy="61654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EDC250-1770-965B-65A2-B6729BE9131D}"/>
                </a:ext>
              </a:extLst>
            </p:cNvPr>
            <p:cNvGrpSpPr/>
            <p:nvPr/>
          </p:nvGrpSpPr>
          <p:grpSpPr>
            <a:xfrm>
              <a:off x="3470294" y="0"/>
              <a:ext cx="8260216" cy="6165442"/>
              <a:chOff x="2927922" y="692558"/>
              <a:chExt cx="16520431" cy="12330884"/>
            </a:xfrm>
          </p:grpSpPr>
          <p:pic>
            <p:nvPicPr>
              <p:cNvPr id="4" name="Picture 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D5375EF-B575-F5C0-79BC-90A7D924B8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92" b="11210"/>
              <a:stretch/>
            </p:blipFill>
            <p:spPr>
              <a:xfrm>
                <a:off x="2927922" y="692558"/>
                <a:ext cx="16520431" cy="12330884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CFCA9ED-492A-3863-DD48-D160851A5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853" r="30533" b="32386"/>
              <a:stretch/>
            </p:blipFill>
            <p:spPr>
              <a:xfrm>
                <a:off x="3689307" y="6264496"/>
                <a:ext cx="6064834" cy="575333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DD2B4A-7B5C-F803-0F57-E4CF795018E3}"/>
                </a:ext>
              </a:extLst>
            </p:cNvPr>
            <p:cNvGrpSpPr/>
            <p:nvPr/>
          </p:nvGrpSpPr>
          <p:grpSpPr>
            <a:xfrm>
              <a:off x="6725290" y="1463566"/>
              <a:ext cx="3068678" cy="4441743"/>
              <a:chOff x="11316888" y="1463566"/>
              <a:chExt cx="3068678" cy="4441743"/>
            </a:xfrm>
          </p:grpSpPr>
          <p:grpSp>
            <p:nvGrpSpPr>
              <p:cNvPr id="9" name="Group">
                <a:extLst>
                  <a:ext uri="{FF2B5EF4-FFF2-40B4-BE49-F238E27FC236}">
                    <a16:creationId xmlns:a16="http://schemas.microsoft.com/office/drawing/2014/main" id="{EDA4E494-4874-9CA7-EA37-7254967FC0F2}"/>
                  </a:ext>
                </a:extLst>
              </p:cNvPr>
              <p:cNvGrpSpPr/>
              <p:nvPr/>
            </p:nvGrpSpPr>
            <p:grpSpPr>
              <a:xfrm>
                <a:off x="12693931" y="3250258"/>
                <a:ext cx="1691635" cy="2655051"/>
                <a:chOff x="0" y="0"/>
                <a:chExt cx="3377705" cy="5197508"/>
              </a:xfrm>
            </p:grpSpPr>
            <p:pic>
              <p:nvPicPr>
                <p:cNvPr id="10" name="free-vector-text-file-icon_101919_Text_File_Icon.png" descr="free-vector-text-file-icon_101919_Text_File_Icon.png">
                  <a:extLst>
                    <a:ext uri="{FF2B5EF4-FFF2-40B4-BE49-F238E27FC236}">
                      <a16:creationId xmlns:a16="http://schemas.microsoft.com/office/drawing/2014/main" id="{09B0DD0C-A31F-F947-5DB5-29D91C789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0"/>
                  <a:ext cx="3377706" cy="337770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1" name="Raw">
                  <a:extLst>
                    <a:ext uri="{FF2B5EF4-FFF2-40B4-BE49-F238E27FC236}">
                      <a16:creationId xmlns:a16="http://schemas.microsoft.com/office/drawing/2014/main" id="{D1B9E1A0-3B30-8510-B3CC-6E412B108D34}"/>
                    </a:ext>
                  </a:extLst>
                </p:cNvPr>
                <p:cNvSpPr/>
                <p:nvPr/>
              </p:nvSpPr>
              <p:spPr>
                <a:xfrm>
                  <a:off x="1688853" y="392750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rPr sz="3600" dirty="0"/>
                    <a:t>R</a:t>
                  </a:r>
                  <a:r>
                    <a:rPr lang="en-US" sz="3600" dirty="0"/>
                    <a:t>EADME.md</a:t>
                  </a:r>
                  <a:endParaRPr sz="3600" dirty="0"/>
                </a:p>
              </p:txBody>
            </p:sp>
          </p:grpSp>
          <p:pic>
            <p:nvPicPr>
              <p:cNvPr id="14" name="Picture 1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CBCE0650-AAD1-4BDF-95F8-EDB822FD5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6888" y="1463566"/>
                <a:ext cx="1377043" cy="1900991"/>
              </a:xfrm>
              <a:prstGeom prst="rect">
                <a:avLst/>
              </a:prstGeom>
            </p:spPr>
          </p:pic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FD8FCE5C-3037-15A0-383D-E83186FD516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rot="16200000" flipH="1">
                <a:off x="11975461" y="3394506"/>
                <a:ext cx="748419" cy="688521"/>
              </a:xfrm>
              <a:prstGeom prst="bentConnector3">
                <a:avLst>
                  <a:gd name="adj1" fmla="val 100180"/>
                </a:avLst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FFC16C5C-C962-7379-1689-4D50CC41A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02" y="7594883"/>
            <a:ext cx="6502400" cy="6502400"/>
          </a:xfrm>
          <a:prstGeom prst="rect">
            <a:avLst/>
          </a:prstGeom>
        </p:spPr>
      </p:pic>
      <p:grpSp>
        <p:nvGrpSpPr>
          <p:cNvPr id="19" name="Group">
            <a:extLst>
              <a:ext uri="{FF2B5EF4-FFF2-40B4-BE49-F238E27FC236}">
                <a16:creationId xmlns:a16="http://schemas.microsoft.com/office/drawing/2014/main" id="{501DEBD2-AE83-FFA2-63DC-07E9888F1555}"/>
              </a:ext>
            </a:extLst>
          </p:cNvPr>
          <p:cNvGrpSpPr/>
          <p:nvPr/>
        </p:nvGrpSpPr>
        <p:grpSpPr>
          <a:xfrm>
            <a:off x="5794375" y="9574372"/>
            <a:ext cx="1089029" cy="1709250"/>
            <a:chOff x="0" y="0"/>
            <a:chExt cx="3377705" cy="5197508"/>
          </a:xfrm>
        </p:grpSpPr>
        <p:pic>
          <p:nvPicPr>
            <p:cNvPr id="22" name="free-vector-text-file-icon_101919_Text_File_Icon.png" descr="free-vector-text-file-icon_101919_Text_File_Icon.png">
              <a:extLst>
                <a:ext uri="{FF2B5EF4-FFF2-40B4-BE49-F238E27FC236}">
                  <a16:creationId xmlns:a16="http://schemas.microsoft.com/office/drawing/2014/main" id="{496388D5-F4EE-AC83-9C17-D0BF8E29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377706" cy="337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Raw">
              <a:extLst>
                <a:ext uri="{FF2B5EF4-FFF2-40B4-BE49-F238E27FC236}">
                  <a16:creationId xmlns:a16="http://schemas.microsoft.com/office/drawing/2014/main" id="{30C28E93-7B26-13B9-24BE-31F72E2F900B}"/>
                </a:ext>
              </a:extLst>
            </p:cNvPr>
            <p:cNvSpPr/>
            <p:nvPr/>
          </p:nvSpPr>
          <p:spPr>
            <a:xfrm>
              <a:off x="1688853" y="39275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000" dirty="0"/>
                <a:t>R</a:t>
              </a:r>
              <a:r>
                <a:rPr lang="en-US" sz="2000" dirty="0"/>
                <a:t>EADME.md</a:t>
              </a:r>
              <a:endParaRPr sz="2000" dirty="0"/>
            </a:p>
          </p:txBody>
        </p:sp>
      </p:grp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8A7ECA-D364-4F61-B0C8-A995908D9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72" y="8424148"/>
            <a:ext cx="886503" cy="1223807"/>
          </a:xfrm>
          <a:prstGeom prst="rect">
            <a:avLst/>
          </a:prstGeom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00B7E82-AE6F-7451-1270-512F4F64C7FE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5331844" y="9667235"/>
            <a:ext cx="481812" cy="443251"/>
          </a:xfrm>
          <a:prstGeom prst="bentConnector3">
            <a:avLst>
              <a:gd name="adj1" fmla="val 10018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>
            <a:off x="6725290" y="6104482"/>
            <a:ext cx="1765762" cy="1972718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B91DA3-2591-4E14-F6D1-58EF26D5DBF9}"/>
              </a:ext>
            </a:extLst>
          </p:cNvPr>
          <p:cNvSpPr/>
          <p:nvPr/>
        </p:nvSpPr>
        <p:spPr>
          <a:xfrm>
            <a:off x="13530940" y="1800318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 (“repo”)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E3226-05ED-B59D-16DF-088B7DCEEB10}"/>
              </a:ext>
            </a:extLst>
          </p:cNvPr>
          <p:cNvSpPr/>
          <p:nvPr/>
        </p:nvSpPr>
        <p:spPr>
          <a:xfrm>
            <a:off x="13530940" y="6191151"/>
            <a:ext cx="9448800" cy="133369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13530940" y="8871823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 (“repo”)</a:t>
            </a:r>
          </a:p>
        </p:txBody>
      </p:sp>
      <p:pic>
        <p:nvPicPr>
          <p:cNvPr id="28" name="free-vector-text-file-icon_101919_Text_File_Icon.png" descr="free-vector-text-file-icon_101919_Text_File_Icon.png">
            <a:extLst>
              <a:ext uri="{FF2B5EF4-FFF2-40B4-BE49-F238E27FC236}">
                <a16:creationId xmlns:a16="http://schemas.microsoft.com/office/drawing/2014/main" id="{F1A71423-DF7E-A605-C86C-984CBBA41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811" y="9574372"/>
            <a:ext cx="1089029" cy="11107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9" name="Raw">
            <a:extLst>
              <a:ext uri="{FF2B5EF4-FFF2-40B4-BE49-F238E27FC236}">
                <a16:creationId xmlns:a16="http://schemas.microsoft.com/office/drawing/2014/main" id="{7EF82349-631F-E968-8332-A77A082FB165}"/>
              </a:ext>
            </a:extLst>
          </p:cNvPr>
          <p:cNvSpPr/>
          <p:nvPr/>
        </p:nvSpPr>
        <p:spPr>
          <a:xfrm>
            <a:off x="7958326" y="10865970"/>
            <a:ext cx="409470" cy="41765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Rproj</a:t>
            </a:r>
            <a:endParaRPr sz="2000" dirty="0"/>
          </a:p>
        </p:txBody>
      </p:sp>
      <p:pic>
        <p:nvPicPr>
          <p:cNvPr id="31" name="free-vector-text-file-icon_101919_Text_File_Icon.png" descr="free-vector-text-file-icon_101919_Text_File_Icon.png">
            <a:extLst>
              <a:ext uri="{FF2B5EF4-FFF2-40B4-BE49-F238E27FC236}">
                <a16:creationId xmlns:a16="http://schemas.microsoft.com/office/drawing/2014/main" id="{8C2B4045-0249-3A37-36C4-EE3853046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247" y="9574372"/>
            <a:ext cx="1089029" cy="11107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2" name="Raw">
            <a:extLst>
              <a:ext uri="{FF2B5EF4-FFF2-40B4-BE49-F238E27FC236}">
                <a16:creationId xmlns:a16="http://schemas.microsoft.com/office/drawing/2014/main" id="{3059A6EE-3FF4-ABB4-8EAD-FF85DD52DE93}"/>
              </a:ext>
            </a:extLst>
          </p:cNvPr>
          <p:cNvSpPr/>
          <p:nvPr/>
        </p:nvSpPr>
        <p:spPr>
          <a:xfrm>
            <a:off x="9577762" y="10865970"/>
            <a:ext cx="409470" cy="41765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gitignore</a:t>
            </a:r>
            <a:endParaRPr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E7EE40-AFED-9650-E2EA-EC0AC7BA160E}"/>
              </a:ext>
            </a:extLst>
          </p:cNvPr>
          <p:cNvGrpSpPr/>
          <p:nvPr/>
        </p:nvGrpSpPr>
        <p:grpSpPr>
          <a:xfrm>
            <a:off x="329189" y="8232808"/>
            <a:ext cx="2400577" cy="4904709"/>
            <a:chOff x="9444756" y="9036051"/>
            <a:chExt cx="2400577" cy="4904709"/>
          </a:xfrm>
        </p:grpSpPr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CFEBDF38-D76F-85C6-7C6C-AD251FA5E152}"/>
                </a:ext>
              </a:extLst>
            </p:cNvPr>
            <p:cNvSpPr/>
            <p:nvPr/>
          </p:nvSpPr>
          <p:spPr>
            <a:xfrm>
              <a:off x="9444756" y="9036051"/>
              <a:ext cx="2400577" cy="2400577"/>
            </a:xfrm>
            <a:prstGeom prst="plus">
              <a:avLst>
                <a:gd name="adj" fmla="val 38604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C0F942-432E-8275-6756-C8AACE847D3B}"/>
                </a:ext>
              </a:extLst>
            </p:cNvPr>
            <p:cNvSpPr txBox="1"/>
            <p:nvPr/>
          </p:nvSpPr>
          <p:spPr>
            <a:xfrm>
              <a:off x="9698231" y="11283622"/>
              <a:ext cx="1893625" cy="2657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061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278FB-D962-089D-1DCD-9962CDA3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" y="3898900"/>
            <a:ext cx="24306023" cy="59182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645AD08E-F67D-1E02-7D35-E85EB1C27B15}"/>
              </a:ext>
            </a:extLst>
          </p:cNvPr>
          <p:cNvSpPr/>
          <p:nvPr/>
        </p:nvSpPr>
        <p:spPr>
          <a:xfrm rot="18124243">
            <a:off x="13927051" y="-154154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36122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084E11-4181-5541-BDCE-27E619269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" y="3276600"/>
            <a:ext cx="24368289" cy="71628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294B3DC4-2DFD-C930-2B86-7D7E12E52C72}"/>
              </a:ext>
            </a:extLst>
          </p:cNvPr>
          <p:cNvSpPr/>
          <p:nvPr/>
        </p:nvSpPr>
        <p:spPr>
          <a:xfrm rot="7476541">
            <a:off x="8064262" y="60579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ED133E2-059C-E6D5-70BE-DB35C8CB80BD}"/>
              </a:ext>
            </a:extLst>
          </p:cNvPr>
          <p:cNvSpPr/>
          <p:nvPr/>
        </p:nvSpPr>
        <p:spPr>
          <a:xfrm rot="18179658">
            <a:off x="4178061" y="889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60707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8A96A-2340-33F9-02B7-4B441DCC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" y="787400"/>
            <a:ext cx="24390082" cy="121412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ED133E2-059C-E6D5-70BE-DB35C8CB80BD}"/>
              </a:ext>
            </a:extLst>
          </p:cNvPr>
          <p:cNvSpPr/>
          <p:nvPr/>
        </p:nvSpPr>
        <p:spPr>
          <a:xfrm rot="16200000">
            <a:off x="12306061" y="622304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3433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655A1B-37E6-C85F-5385-5FA45F17D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8" y="3429000"/>
            <a:ext cx="23592284" cy="6858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ED133E2-059C-E6D5-70BE-DB35C8CB80BD}"/>
              </a:ext>
            </a:extLst>
          </p:cNvPr>
          <p:cNvSpPr/>
          <p:nvPr/>
        </p:nvSpPr>
        <p:spPr>
          <a:xfrm rot="3273302">
            <a:off x="7738438" y="11176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99893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8D5375EF-B575-F5C0-79BC-90A7D924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2" b="11210"/>
          <a:stretch/>
        </p:blipFill>
        <p:spPr>
          <a:xfrm>
            <a:off x="2281710" y="25709"/>
            <a:ext cx="9448800" cy="61654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CA9ED-492A-3863-DD48-D160851A5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53" r="30533" b="32386"/>
          <a:stretch/>
        </p:blipFill>
        <p:spPr>
          <a:xfrm>
            <a:off x="2664141" y="2827346"/>
            <a:ext cx="3032417" cy="2876668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CE0650-AAD1-4BDF-95F8-EDB822FD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78" y="1481882"/>
            <a:ext cx="1377043" cy="1900991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D8FCE5C-3037-15A0-383D-E83186FD516A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6057151" y="3412822"/>
            <a:ext cx="748419" cy="688521"/>
          </a:xfrm>
          <a:prstGeom prst="bentConnector3">
            <a:avLst>
              <a:gd name="adj1" fmla="val 10018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FFC16C5C-C962-7379-1689-4D50CC41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02" y="7594883"/>
            <a:ext cx="6502400" cy="6502400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8A7ECA-D364-4F61-B0C8-A995908D9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72" y="8424148"/>
            <a:ext cx="886503" cy="1223807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 rot="10800000">
            <a:off x="6725290" y="6104482"/>
            <a:ext cx="1765762" cy="1972718"/>
          </a:xfrm>
          <a:prstGeom prst="downArrow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B91DA3-2591-4E14-F6D1-58EF26D5DBF9}"/>
              </a:ext>
            </a:extLst>
          </p:cNvPr>
          <p:cNvSpPr/>
          <p:nvPr/>
        </p:nvSpPr>
        <p:spPr>
          <a:xfrm>
            <a:off x="13530940" y="1800318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 (“repo”)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E3226-05ED-B59D-16DF-088B7DCEEB10}"/>
              </a:ext>
            </a:extLst>
          </p:cNvPr>
          <p:cNvSpPr/>
          <p:nvPr/>
        </p:nvSpPr>
        <p:spPr>
          <a:xfrm>
            <a:off x="13530940" y="6191151"/>
            <a:ext cx="9448800" cy="133369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13530940" y="8871823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 (“repo”)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00B7E82-AE6F-7451-1270-512F4F64C7FE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5331844" y="9667235"/>
            <a:ext cx="481812" cy="443251"/>
          </a:xfrm>
          <a:prstGeom prst="bentConnector3">
            <a:avLst>
              <a:gd name="adj1" fmla="val 10018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2A8F72-C091-45DA-E891-54A5D78081A0}"/>
              </a:ext>
            </a:extLst>
          </p:cNvPr>
          <p:cNvGrpSpPr/>
          <p:nvPr/>
        </p:nvGrpSpPr>
        <p:grpSpPr>
          <a:xfrm>
            <a:off x="5794375" y="9574372"/>
            <a:ext cx="4327901" cy="1709250"/>
            <a:chOff x="5794375" y="9574372"/>
            <a:chExt cx="4327901" cy="1709250"/>
          </a:xfrm>
        </p:grpSpPr>
        <p:grpSp>
          <p:nvGrpSpPr>
            <p:cNvPr id="19" name="Group">
              <a:extLst>
                <a:ext uri="{FF2B5EF4-FFF2-40B4-BE49-F238E27FC236}">
                  <a16:creationId xmlns:a16="http://schemas.microsoft.com/office/drawing/2014/main" id="{501DEBD2-AE83-FFA2-63DC-07E9888F1555}"/>
                </a:ext>
              </a:extLst>
            </p:cNvPr>
            <p:cNvGrpSpPr/>
            <p:nvPr/>
          </p:nvGrpSpPr>
          <p:grpSpPr>
            <a:xfrm>
              <a:off x="5794375" y="9574372"/>
              <a:ext cx="1089029" cy="1709250"/>
              <a:chOff x="0" y="0"/>
              <a:chExt cx="3377705" cy="5197508"/>
            </a:xfrm>
          </p:grpSpPr>
          <p:pic>
            <p:nvPicPr>
              <p:cNvPr id="22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496388D5-F4EE-AC83-9C17-D0BF8E29D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" name="Raw">
                <a:extLst>
                  <a:ext uri="{FF2B5EF4-FFF2-40B4-BE49-F238E27FC236}">
                    <a16:creationId xmlns:a16="http://schemas.microsoft.com/office/drawing/2014/main" id="{30C28E93-7B26-13B9-24BE-31F72E2F900B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sz="2000" dirty="0"/>
                  <a:t>R</a:t>
                </a:r>
                <a:r>
                  <a:rPr lang="en-US" sz="2000" dirty="0"/>
                  <a:t>EADME.md</a:t>
                </a:r>
                <a:endParaRPr sz="2000" dirty="0"/>
              </a:p>
            </p:txBody>
          </p:sp>
        </p:grpSp>
        <p:pic>
          <p:nvPicPr>
            <p:cNvPr id="28" name="free-vector-text-file-icon_101919_Text_File_Icon.png" descr="free-vector-text-file-icon_101919_Text_File_Icon.png">
              <a:extLst>
                <a:ext uri="{FF2B5EF4-FFF2-40B4-BE49-F238E27FC236}">
                  <a16:creationId xmlns:a16="http://schemas.microsoft.com/office/drawing/2014/main" id="{F1A71423-DF7E-A605-C86C-984CBBA41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3811" y="9574372"/>
              <a:ext cx="1089029" cy="1110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" name="Raw">
              <a:extLst>
                <a:ext uri="{FF2B5EF4-FFF2-40B4-BE49-F238E27FC236}">
                  <a16:creationId xmlns:a16="http://schemas.microsoft.com/office/drawing/2014/main" id="{7EF82349-631F-E968-8332-A77A082FB165}"/>
                </a:ext>
              </a:extLst>
            </p:cNvPr>
            <p:cNvSpPr/>
            <p:nvPr/>
          </p:nvSpPr>
          <p:spPr>
            <a:xfrm>
              <a:off x="7958326" y="10865970"/>
              <a:ext cx="409470" cy="417652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sz="2000" dirty="0"/>
                <a:t>.</a:t>
              </a:r>
              <a:r>
                <a:rPr lang="en-US" sz="2000" dirty="0" err="1"/>
                <a:t>Rproj</a:t>
              </a:r>
              <a:endParaRPr sz="2000" dirty="0"/>
            </a:p>
          </p:txBody>
        </p:sp>
        <p:pic>
          <p:nvPicPr>
            <p:cNvPr id="31" name="free-vector-text-file-icon_101919_Text_File_Icon.png" descr="free-vector-text-file-icon_101919_Text_File_Icon.png">
              <a:extLst>
                <a:ext uri="{FF2B5EF4-FFF2-40B4-BE49-F238E27FC236}">
                  <a16:creationId xmlns:a16="http://schemas.microsoft.com/office/drawing/2014/main" id="{8C2B4045-0249-3A37-36C4-EE3853046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33247" y="9574372"/>
              <a:ext cx="1089029" cy="1110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Raw">
              <a:extLst>
                <a:ext uri="{FF2B5EF4-FFF2-40B4-BE49-F238E27FC236}">
                  <a16:creationId xmlns:a16="http://schemas.microsoft.com/office/drawing/2014/main" id="{3059A6EE-3FF4-ABB4-8EAD-FF85DD52DE93}"/>
                </a:ext>
              </a:extLst>
            </p:cNvPr>
            <p:cNvSpPr/>
            <p:nvPr/>
          </p:nvSpPr>
          <p:spPr>
            <a:xfrm>
              <a:off x="9577762" y="10865970"/>
              <a:ext cx="409470" cy="417652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sz="2000" dirty="0"/>
                <a:t>.</a:t>
              </a:r>
              <a:r>
                <a:rPr lang="en-US" sz="2000" dirty="0" err="1"/>
                <a:t>gitignore</a:t>
              </a:r>
              <a:endParaRPr sz="2000" dirty="0"/>
            </a:p>
          </p:txBody>
        </p:sp>
      </p:grpSp>
      <p:grpSp>
        <p:nvGrpSpPr>
          <p:cNvPr id="42" name="Group">
            <a:extLst>
              <a:ext uri="{FF2B5EF4-FFF2-40B4-BE49-F238E27FC236}">
                <a16:creationId xmlns:a16="http://schemas.microsoft.com/office/drawing/2014/main" id="{A98A7413-C75B-D341-F8FC-EB506580CAB0}"/>
              </a:ext>
            </a:extLst>
          </p:cNvPr>
          <p:cNvGrpSpPr/>
          <p:nvPr/>
        </p:nvGrpSpPr>
        <p:grpSpPr>
          <a:xfrm>
            <a:off x="6594960" y="3558177"/>
            <a:ext cx="1089029" cy="1709250"/>
            <a:chOff x="0" y="0"/>
            <a:chExt cx="3377705" cy="5197508"/>
          </a:xfrm>
        </p:grpSpPr>
        <p:pic>
          <p:nvPicPr>
            <p:cNvPr id="47" name="free-vector-text-file-icon_101919_Text_File_Icon.png" descr="free-vector-text-file-icon_101919_Text_File_Icon.png">
              <a:extLst>
                <a:ext uri="{FF2B5EF4-FFF2-40B4-BE49-F238E27FC236}">
                  <a16:creationId xmlns:a16="http://schemas.microsoft.com/office/drawing/2014/main" id="{87A89CAB-3192-C9F7-0841-49AFA7FB8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377706" cy="337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" name="Raw">
              <a:extLst>
                <a:ext uri="{FF2B5EF4-FFF2-40B4-BE49-F238E27FC236}">
                  <a16:creationId xmlns:a16="http://schemas.microsoft.com/office/drawing/2014/main" id="{DB25A8EA-8CF3-4C33-C16C-4366333C4809}"/>
                </a:ext>
              </a:extLst>
            </p:cNvPr>
            <p:cNvSpPr/>
            <p:nvPr/>
          </p:nvSpPr>
          <p:spPr>
            <a:xfrm>
              <a:off x="1688853" y="39275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000" dirty="0"/>
                <a:t>R</a:t>
              </a:r>
              <a:r>
                <a:rPr lang="en-US" sz="2000" dirty="0"/>
                <a:t>EADME.md</a:t>
              </a:r>
              <a:endParaRPr sz="2000" dirty="0"/>
            </a:p>
          </p:txBody>
        </p:sp>
      </p:grpSp>
      <p:pic>
        <p:nvPicPr>
          <p:cNvPr id="43" name="free-vector-text-file-icon_101919_Text_File_Icon.png" descr="free-vector-text-file-icon_101919_Text_File_Icon.png">
            <a:extLst>
              <a:ext uri="{FF2B5EF4-FFF2-40B4-BE49-F238E27FC236}">
                <a16:creationId xmlns:a16="http://schemas.microsoft.com/office/drawing/2014/main" id="{A0C4E711-30D9-C976-A776-43A3E4A6A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396" y="3558177"/>
            <a:ext cx="1089029" cy="11107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Raw">
            <a:extLst>
              <a:ext uri="{FF2B5EF4-FFF2-40B4-BE49-F238E27FC236}">
                <a16:creationId xmlns:a16="http://schemas.microsoft.com/office/drawing/2014/main" id="{56D9B117-6F2C-1211-6522-CD5919CA0CC5}"/>
              </a:ext>
            </a:extLst>
          </p:cNvPr>
          <p:cNvSpPr/>
          <p:nvPr/>
        </p:nvSpPr>
        <p:spPr>
          <a:xfrm>
            <a:off x="8758911" y="4849775"/>
            <a:ext cx="409470" cy="41765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Rproj</a:t>
            </a:r>
            <a:endParaRPr sz="2000" dirty="0"/>
          </a:p>
        </p:txBody>
      </p:sp>
      <p:pic>
        <p:nvPicPr>
          <p:cNvPr id="45" name="free-vector-text-file-icon_101919_Text_File_Icon.png" descr="free-vector-text-file-icon_101919_Text_File_Icon.png">
            <a:extLst>
              <a:ext uri="{FF2B5EF4-FFF2-40B4-BE49-F238E27FC236}">
                <a16:creationId xmlns:a16="http://schemas.microsoft.com/office/drawing/2014/main" id="{315C2CD4-2209-4577-86EE-B354C1F78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632" y="3558177"/>
            <a:ext cx="1089029" cy="11107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6" name="Raw">
            <a:extLst>
              <a:ext uri="{FF2B5EF4-FFF2-40B4-BE49-F238E27FC236}">
                <a16:creationId xmlns:a16="http://schemas.microsoft.com/office/drawing/2014/main" id="{474DB800-CB31-8B00-C22F-243FF5AE0D10}"/>
              </a:ext>
            </a:extLst>
          </p:cNvPr>
          <p:cNvSpPr/>
          <p:nvPr/>
        </p:nvSpPr>
        <p:spPr>
          <a:xfrm>
            <a:off x="10302147" y="4849775"/>
            <a:ext cx="409470" cy="41765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gitignore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02831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9E5EF-6E66-6D93-01E4-E5EE3EB9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953"/>
            <a:ext cx="24384001" cy="1294809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ED133E2-059C-E6D5-70BE-DB35C8CB80BD}"/>
              </a:ext>
            </a:extLst>
          </p:cNvPr>
          <p:cNvSpPr/>
          <p:nvPr/>
        </p:nvSpPr>
        <p:spPr>
          <a:xfrm rot="8459769">
            <a:off x="15968037" y="27432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995688B-3F59-74BF-D93E-5C79C6146F17}"/>
              </a:ext>
            </a:extLst>
          </p:cNvPr>
          <p:cNvSpPr/>
          <p:nvPr/>
        </p:nvSpPr>
        <p:spPr>
          <a:xfrm rot="8459769">
            <a:off x="19016036" y="2514598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EFAD87-2B00-FB16-B4B1-70751264052D}"/>
              </a:ext>
            </a:extLst>
          </p:cNvPr>
          <p:cNvSpPr/>
          <p:nvPr/>
        </p:nvSpPr>
        <p:spPr>
          <a:xfrm>
            <a:off x="4673600" y="2683355"/>
            <a:ext cx="5203100" cy="390045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4831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05E22B-555D-E221-CC43-F949B8678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99" y="0"/>
            <a:ext cx="16035201" cy="137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0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669915-D836-24F3-AD15-EE7AF6AD0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" y="4673600"/>
            <a:ext cx="24364462" cy="43688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D9114AEF-BC53-7906-AFC9-8136D9BCBED8}"/>
              </a:ext>
            </a:extLst>
          </p:cNvPr>
          <p:cNvSpPr/>
          <p:nvPr/>
        </p:nvSpPr>
        <p:spPr>
          <a:xfrm rot="8459769">
            <a:off x="2861638" y="82296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363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94CE135-2B3E-294E-A5ED-AA6A480D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" y="1776549"/>
            <a:ext cx="24344674" cy="101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5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D9761-9466-EB00-D4CD-B68895CE9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4053"/>
            <a:ext cx="15722600" cy="1370789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D9114AEF-BC53-7906-AFC9-8136D9BCBED8}"/>
              </a:ext>
            </a:extLst>
          </p:cNvPr>
          <p:cNvSpPr/>
          <p:nvPr/>
        </p:nvSpPr>
        <p:spPr>
          <a:xfrm rot="8459769">
            <a:off x="8373438" y="5130799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89752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5D6B2-3700-0D88-8A92-C686045CD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" y="3813655"/>
            <a:ext cx="23829873" cy="6088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0308A5-7E96-C5EE-ACEB-D56E93A5A104}"/>
              </a:ext>
            </a:extLst>
          </p:cNvPr>
          <p:cNvSpPr/>
          <p:nvPr/>
        </p:nvSpPr>
        <p:spPr>
          <a:xfrm>
            <a:off x="277063" y="6600344"/>
            <a:ext cx="15521737" cy="300085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9114AEF-BC53-7906-AFC9-8136D9BCBED8}"/>
              </a:ext>
            </a:extLst>
          </p:cNvPr>
          <p:cNvSpPr/>
          <p:nvPr/>
        </p:nvSpPr>
        <p:spPr>
          <a:xfrm rot="16200000">
            <a:off x="14240838" y="3234845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3507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CE0650-AAD1-4BDF-95F8-EDB822FD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41" y="2407919"/>
            <a:ext cx="1377043" cy="190099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>
            <a:off x="3666408" y="6104482"/>
            <a:ext cx="1765762" cy="1972718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0" y="8951411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2054A3-8697-EED8-1F6E-0A9F7239DC6E}"/>
              </a:ext>
            </a:extLst>
          </p:cNvPr>
          <p:cNvSpPr/>
          <p:nvPr/>
        </p:nvSpPr>
        <p:spPr>
          <a:xfrm>
            <a:off x="132161" y="396607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4B0B13-1AEE-407A-2DC8-03B115647192}"/>
              </a:ext>
            </a:extLst>
          </p:cNvPr>
          <p:cNvGrpSpPr/>
          <p:nvPr/>
        </p:nvGrpSpPr>
        <p:grpSpPr>
          <a:xfrm>
            <a:off x="2814320" y="7594883"/>
            <a:ext cx="6502400" cy="6502400"/>
            <a:chOff x="2814320" y="7594883"/>
            <a:chExt cx="6502400" cy="6502400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C16C5C-C962-7379-1689-4D50CC41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320" y="7594883"/>
              <a:ext cx="6502400" cy="6502400"/>
            </a:xfrm>
            <a:prstGeom prst="rect">
              <a:avLst/>
            </a:prstGeom>
          </p:spPr>
        </p:pic>
        <p:pic>
          <p:nvPicPr>
            <p:cNvPr id="28" name="Picture 2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BABC1AA-A466-4A2C-7FD2-5C97BA03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908" y="8922276"/>
              <a:ext cx="1377043" cy="1900991"/>
            </a:xfrm>
            <a:prstGeom prst="rect">
              <a:avLst/>
            </a:prstGeom>
          </p:spPr>
        </p:pic>
      </p:grpSp>
      <p:sp>
        <p:nvSpPr>
          <p:cNvPr id="29" name="Down Arrow 28">
            <a:extLst>
              <a:ext uri="{FF2B5EF4-FFF2-40B4-BE49-F238E27FC236}">
                <a16:creationId xmlns:a16="http://schemas.microsoft.com/office/drawing/2014/main" id="{8E7D38CA-0B53-AE9A-B629-EF9629AD4E4E}"/>
              </a:ext>
            </a:extLst>
          </p:cNvPr>
          <p:cNvSpPr/>
          <p:nvPr/>
        </p:nvSpPr>
        <p:spPr>
          <a:xfrm rot="10800000">
            <a:off x="6725290" y="6104482"/>
            <a:ext cx="1765762" cy="1972718"/>
          </a:xfrm>
          <a:prstGeom prst="downArrow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3B2398-25C8-7A3A-9721-9768BF3790FC}"/>
              </a:ext>
            </a:extLst>
          </p:cNvPr>
          <p:cNvSpPr/>
          <p:nvPr/>
        </p:nvSpPr>
        <p:spPr>
          <a:xfrm>
            <a:off x="21533489" y="8954278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62C71CBE-398A-FE8F-7D59-9D32EC4D9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809" y="7597750"/>
            <a:ext cx="6502400" cy="6502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59A31E0-BE34-DCD7-5D51-5ADCD8DEE964}"/>
              </a:ext>
            </a:extLst>
          </p:cNvPr>
          <p:cNvSpPr/>
          <p:nvPr/>
        </p:nvSpPr>
        <p:spPr>
          <a:xfrm>
            <a:off x="8162618" y="7205032"/>
            <a:ext cx="2090060" cy="779701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E83E8-F5C2-5A3F-9425-54B9D111183D}"/>
              </a:ext>
            </a:extLst>
          </p:cNvPr>
          <p:cNvSpPr/>
          <p:nvPr/>
        </p:nvSpPr>
        <p:spPr>
          <a:xfrm>
            <a:off x="1904782" y="6162459"/>
            <a:ext cx="2090060" cy="77970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</a:t>
            </a: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86A9E7D1-FD47-19B6-99A0-11D5F1BCAB7B}"/>
              </a:ext>
            </a:extLst>
          </p:cNvPr>
          <p:cNvSpPr/>
          <p:nvPr/>
        </p:nvSpPr>
        <p:spPr>
          <a:xfrm rot="18433745">
            <a:off x="11373932" y="4476166"/>
            <a:ext cx="1677139" cy="6400800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DC916063-699D-53FC-9ED1-18E0C509B07A}"/>
              </a:ext>
            </a:extLst>
          </p:cNvPr>
          <p:cNvSpPr/>
          <p:nvPr/>
        </p:nvSpPr>
        <p:spPr>
          <a:xfrm rot="7627995">
            <a:off x="11974047" y="3060810"/>
            <a:ext cx="1677139" cy="6400800"/>
          </a:xfrm>
          <a:prstGeom prst="downArrow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26F1AC97-3760-ABFC-4C93-80705B7175F8}"/>
              </a:ext>
            </a:extLst>
          </p:cNvPr>
          <p:cNvSpPr/>
          <p:nvPr/>
        </p:nvSpPr>
        <p:spPr>
          <a:xfrm rot="294468">
            <a:off x="11809872" y="5175895"/>
            <a:ext cx="2522258" cy="2522258"/>
          </a:xfrm>
          <a:prstGeom prst="plus">
            <a:avLst>
              <a:gd name="adj" fmla="val 42120"/>
            </a:avLst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3ADC1E-059C-7790-297C-0B3BF9A41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603" y="8922275"/>
            <a:ext cx="1377043" cy="19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7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CE0650-AAD1-4BDF-95F8-EDB822FD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41" y="2407919"/>
            <a:ext cx="1377043" cy="190099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>
            <a:off x="3666408" y="6104482"/>
            <a:ext cx="1765762" cy="1972718"/>
          </a:xfrm>
          <a:prstGeom prst="downArrow">
            <a:avLst/>
          </a:prstGeom>
          <a:solidFill>
            <a:schemeClr val="accent1">
              <a:alpha val="25337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0" y="8951411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2054A3-8697-EED8-1F6E-0A9F7239DC6E}"/>
              </a:ext>
            </a:extLst>
          </p:cNvPr>
          <p:cNvSpPr/>
          <p:nvPr/>
        </p:nvSpPr>
        <p:spPr>
          <a:xfrm>
            <a:off x="0" y="-9475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4B0B13-1AEE-407A-2DC8-03B115647192}"/>
              </a:ext>
            </a:extLst>
          </p:cNvPr>
          <p:cNvGrpSpPr/>
          <p:nvPr/>
        </p:nvGrpSpPr>
        <p:grpSpPr>
          <a:xfrm>
            <a:off x="2814320" y="7594883"/>
            <a:ext cx="6502400" cy="6502400"/>
            <a:chOff x="2814320" y="7594883"/>
            <a:chExt cx="6502400" cy="6502400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C16C5C-C962-7379-1689-4D50CC41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320" y="7594883"/>
              <a:ext cx="6502400" cy="6502400"/>
            </a:xfrm>
            <a:prstGeom prst="rect">
              <a:avLst/>
            </a:prstGeom>
          </p:spPr>
        </p:pic>
        <p:pic>
          <p:nvPicPr>
            <p:cNvPr id="28" name="Picture 2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BABC1AA-A466-4A2C-7FD2-5C97BA03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908" y="8922276"/>
              <a:ext cx="1377043" cy="1900991"/>
            </a:xfrm>
            <a:prstGeom prst="rect">
              <a:avLst/>
            </a:prstGeom>
          </p:spPr>
        </p:pic>
      </p:grpSp>
      <p:sp>
        <p:nvSpPr>
          <p:cNvPr id="29" name="Down Arrow 28">
            <a:extLst>
              <a:ext uri="{FF2B5EF4-FFF2-40B4-BE49-F238E27FC236}">
                <a16:creationId xmlns:a16="http://schemas.microsoft.com/office/drawing/2014/main" id="{8E7D38CA-0B53-AE9A-B629-EF9629AD4E4E}"/>
              </a:ext>
            </a:extLst>
          </p:cNvPr>
          <p:cNvSpPr/>
          <p:nvPr/>
        </p:nvSpPr>
        <p:spPr>
          <a:xfrm rot="10800000">
            <a:off x="6725290" y="6104482"/>
            <a:ext cx="1765762" cy="1972718"/>
          </a:xfrm>
          <a:prstGeom prst="downArrow">
            <a:avLst/>
          </a:prstGeom>
          <a:solidFill>
            <a:schemeClr val="accent2">
              <a:alpha val="24559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9A31E0-BE34-DCD7-5D51-5ADCD8DEE964}"/>
              </a:ext>
            </a:extLst>
          </p:cNvPr>
          <p:cNvSpPr/>
          <p:nvPr/>
        </p:nvSpPr>
        <p:spPr>
          <a:xfrm>
            <a:off x="8162618" y="7205032"/>
            <a:ext cx="2090060" cy="779701"/>
          </a:xfrm>
          <a:prstGeom prst="rect">
            <a:avLst/>
          </a:prstGeom>
          <a:solidFill>
            <a:schemeClr val="accent2">
              <a:alpha val="24559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E83E8-F5C2-5A3F-9425-54B9D111183D}"/>
              </a:ext>
            </a:extLst>
          </p:cNvPr>
          <p:cNvSpPr/>
          <p:nvPr/>
        </p:nvSpPr>
        <p:spPr>
          <a:xfrm>
            <a:off x="1904782" y="6162459"/>
            <a:ext cx="2090060" cy="779701"/>
          </a:xfrm>
          <a:prstGeom prst="rect">
            <a:avLst/>
          </a:prstGeom>
          <a:solidFill>
            <a:schemeClr val="accent1">
              <a:alpha val="25337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B175B3-F8A5-DD2A-F446-3D1D7B94FFD8}"/>
              </a:ext>
            </a:extLst>
          </p:cNvPr>
          <p:cNvSpPr/>
          <p:nvPr/>
        </p:nvSpPr>
        <p:spPr>
          <a:xfrm>
            <a:off x="21523860" y="0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2BCA4-9936-8609-0B7D-634A17A4C2A4}"/>
              </a:ext>
            </a:extLst>
          </p:cNvPr>
          <p:cNvGrpSpPr/>
          <p:nvPr/>
        </p:nvGrpSpPr>
        <p:grpSpPr>
          <a:xfrm>
            <a:off x="14227016" y="0"/>
            <a:ext cx="8260216" cy="6165442"/>
            <a:chOff x="2927922" y="692558"/>
            <a:chExt cx="16520431" cy="12330884"/>
          </a:xfrm>
        </p:grpSpPr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420A35C-968B-2471-4D83-84BCD9182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2EA5F7-867F-C9F2-4BCD-D1FE2D13E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A707E4E2-0269-4F09-EBCB-2025F6D873A0}"/>
              </a:ext>
            </a:extLst>
          </p:cNvPr>
          <p:cNvSpPr/>
          <p:nvPr/>
        </p:nvSpPr>
        <p:spPr>
          <a:xfrm rot="16200000">
            <a:off x="11309119" y="-414851"/>
            <a:ext cx="1765762" cy="4572000"/>
          </a:xfrm>
          <a:prstGeom prst="downArrow">
            <a:avLst/>
          </a:prstGeom>
          <a:solidFill>
            <a:schemeClr val="accent6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A7418F-5507-193A-B0C9-AA573FC93291}"/>
              </a:ext>
            </a:extLst>
          </p:cNvPr>
          <p:cNvSpPr/>
          <p:nvPr/>
        </p:nvSpPr>
        <p:spPr>
          <a:xfrm>
            <a:off x="10806048" y="598417"/>
            <a:ext cx="2090060" cy="779701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Fork</a:t>
            </a:r>
          </a:p>
        </p:txBody>
      </p: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AE716B-8FB4-F257-5ACE-A84310F96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009" y="2407918"/>
            <a:ext cx="1377043" cy="19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80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51ABF48-D250-EF79-36E9-4A048764D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" y="2122715"/>
            <a:ext cx="24264836" cy="9470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FBAB9D-9C52-59F5-AE90-54E4644EDC47}"/>
              </a:ext>
            </a:extLst>
          </p:cNvPr>
          <p:cNvSpPr/>
          <p:nvPr/>
        </p:nvSpPr>
        <p:spPr>
          <a:xfrm>
            <a:off x="8425542" y="6008914"/>
            <a:ext cx="6498771" cy="2155372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FC10256-4747-2568-A7AF-B4616B065347}"/>
              </a:ext>
            </a:extLst>
          </p:cNvPr>
          <p:cNvSpPr/>
          <p:nvPr/>
        </p:nvSpPr>
        <p:spPr>
          <a:xfrm rot="17990152">
            <a:off x="4411037" y="1465118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523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0AEFAC-1FA5-F1B2-01BB-97CC6A56B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412"/>
            <a:ext cx="23241000" cy="13671176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4FC10256-4747-2568-A7AF-B4616B065347}"/>
              </a:ext>
            </a:extLst>
          </p:cNvPr>
          <p:cNvSpPr/>
          <p:nvPr/>
        </p:nvSpPr>
        <p:spPr>
          <a:xfrm rot="2714582">
            <a:off x="5096837" y="7382474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352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AEFB55-187B-FB5C-6791-14EFAD20D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4152900"/>
            <a:ext cx="24269700" cy="541020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4FC10256-4747-2568-A7AF-B4616B065347}"/>
              </a:ext>
            </a:extLst>
          </p:cNvPr>
          <p:cNvSpPr/>
          <p:nvPr/>
        </p:nvSpPr>
        <p:spPr>
          <a:xfrm rot="2103259">
            <a:off x="4541665" y="-117785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3897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CE0650-AAD1-4BDF-95F8-EDB822FD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41" y="2407919"/>
            <a:ext cx="1377043" cy="190099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>
            <a:off x="3666408" y="6104482"/>
            <a:ext cx="1765762" cy="1972718"/>
          </a:xfrm>
          <a:prstGeom prst="downArrow">
            <a:avLst/>
          </a:prstGeom>
          <a:solidFill>
            <a:schemeClr val="accent1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0" y="8951411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2054A3-8697-EED8-1F6E-0A9F7239DC6E}"/>
              </a:ext>
            </a:extLst>
          </p:cNvPr>
          <p:cNvSpPr/>
          <p:nvPr/>
        </p:nvSpPr>
        <p:spPr>
          <a:xfrm>
            <a:off x="0" y="-9475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4B0B13-1AEE-407A-2DC8-03B115647192}"/>
              </a:ext>
            </a:extLst>
          </p:cNvPr>
          <p:cNvGrpSpPr/>
          <p:nvPr/>
        </p:nvGrpSpPr>
        <p:grpSpPr>
          <a:xfrm>
            <a:off x="2814320" y="7594883"/>
            <a:ext cx="6502400" cy="6502400"/>
            <a:chOff x="2814320" y="7594883"/>
            <a:chExt cx="6502400" cy="6502400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C16C5C-C962-7379-1689-4D50CC41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320" y="7594883"/>
              <a:ext cx="6502400" cy="6502400"/>
            </a:xfrm>
            <a:prstGeom prst="rect">
              <a:avLst/>
            </a:prstGeom>
          </p:spPr>
        </p:pic>
        <p:pic>
          <p:nvPicPr>
            <p:cNvPr id="28" name="Picture 2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BABC1AA-A466-4A2C-7FD2-5C97BA03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908" y="8922276"/>
              <a:ext cx="1377043" cy="1900991"/>
            </a:xfrm>
            <a:prstGeom prst="rect">
              <a:avLst/>
            </a:prstGeom>
          </p:spPr>
        </p:pic>
      </p:grpSp>
      <p:sp>
        <p:nvSpPr>
          <p:cNvPr id="29" name="Down Arrow 28">
            <a:extLst>
              <a:ext uri="{FF2B5EF4-FFF2-40B4-BE49-F238E27FC236}">
                <a16:creationId xmlns:a16="http://schemas.microsoft.com/office/drawing/2014/main" id="{8E7D38CA-0B53-AE9A-B629-EF9629AD4E4E}"/>
              </a:ext>
            </a:extLst>
          </p:cNvPr>
          <p:cNvSpPr/>
          <p:nvPr/>
        </p:nvSpPr>
        <p:spPr>
          <a:xfrm rot="10800000">
            <a:off x="6725290" y="6104482"/>
            <a:ext cx="1765762" cy="1972718"/>
          </a:xfrm>
          <a:prstGeom prst="downArrow">
            <a:avLst/>
          </a:prstGeom>
          <a:solidFill>
            <a:schemeClr val="accent2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3B2398-25C8-7A3A-9721-9768BF3790FC}"/>
              </a:ext>
            </a:extLst>
          </p:cNvPr>
          <p:cNvSpPr/>
          <p:nvPr/>
        </p:nvSpPr>
        <p:spPr>
          <a:xfrm>
            <a:off x="21533489" y="8954278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9A31E0-BE34-DCD7-5D51-5ADCD8DEE964}"/>
              </a:ext>
            </a:extLst>
          </p:cNvPr>
          <p:cNvSpPr/>
          <p:nvPr/>
        </p:nvSpPr>
        <p:spPr>
          <a:xfrm>
            <a:off x="8162618" y="7205032"/>
            <a:ext cx="2090060" cy="779701"/>
          </a:xfrm>
          <a:prstGeom prst="rect">
            <a:avLst/>
          </a:prstGeom>
          <a:solidFill>
            <a:schemeClr val="accent2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9E83E8-F5C2-5A3F-9425-54B9D111183D}"/>
              </a:ext>
            </a:extLst>
          </p:cNvPr>
          <p:cNvSpPr/>
          <p:nvPr/>
        </p:nvSpPr>
        <p:spPr>
          <a:xfrm>
            <a:off x="1904782" y="6162459"/>
            <a:ext cx="2090060" cy="779701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3A8860-FACC-0C01-2B8B-C754565ABD7E}"/>
              </a:ext>
            </a:extLst>
          </p:cNvPr>
          <p:cNvGrpSpPr/>
          <p:nvPr/>
        </p:nvGrpSpPr>
        <p:grpSpPr>
          <a:xfrm>
            <a:off x="15076809" y="7597750"/>
            <a:ext cx="6502400" cy="6502400"/>
            <a:chOff x="15076809" y="7597750"/>
            <a:chExt cx="6502400" cy="6502400"/>
          </a:xfrm>
        </p:grpSpPr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2C71CBE-398A-FE8F-7D59-9D32EC4D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809" y="7597750"/>
              <a:ext cx="6502400" cy="6502400"/>
            </a:xfrm>
            <a:prstGeom prst="rect">
              <a:avLst/>
            </a:prstGeom>
          </p:spPr>
        </p:pic>
        <p:pic>
          <p:nvPicPr>
            <p:cNvPr id="22" name="Picture 2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83ADC1E-059C-7790-297C-0B3BF9A41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8603" y="8922275"/>
              <a:ext cx="1377043" cy="190099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4B175B3-F8A5-DD2A-F446-3D1D7B94FFD8}"/>
              </a:ext>
            </a:extLst>
          </p:cNvPr>
          <p:cNvSpPr/>
          <p:nvPr/>
        </p:nvSpPr>
        <p:spPr>
          <a:xfrm>
            <a:off x="21523860" y="0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2BCA4-9936-8609-0B7D-634A17A4C2A4}"/>
              </a:ext>
            </a:extLst>
          </p:cNvPr>
          <p:cNvGrpSpPr/>
          <p:nvPr/>
        </p:nvGrpSpPr>
        <p:grpSpPr>
          <a:xfrm>
            <a:off x="14227016" y="0"/>
            <a:ext cx="8260216" cy="6165442"/>
            <a:chOff x="2927922" y="692558"/>
            <a:chExt cx="16520431" cy="12330884"/>
          </a:xfrm>
        </p:grpSpPr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420A35C-968B-2471-4D83-84BCD9182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2EA5F7-867F-C9F2-4BCD-D1FE2D13E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AE716B-8FB4-F257-5ACE-A84310F96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009" y="2407918"/>
            <a:ext cx="1377043" cy="1900991"/>
          </a:xfrm>
          <a:prstGeom prst="rect">
            <a:avLst/>
          </a:prstGeom>
        </p:spPr>
      </p:pic>
      <p:sp>
        <p:nvSpPr>
          <p:cNvPr id="38" name="Down Arrow 37">
            <a:extLst>
              <a:ext uri="{FF2B5EF4-FFF2-40B4-BE49-F238E27FC236}">
                <a16:creationId xmlns:a16="http://schemas.microsoft.com/office/drawing/2014/main" id="{C1FD8308-2213-73EB-5C0D-92E95A5A9536}"/>
              </a:ext>
            </a:extLst>
          </p:cNvPr>
          <p:cNvSpPr/>
          <p:nvPr/>
        </p:nvSpPr>
        <p:spPr>
          <a:xfrm>
            <a:off x="16045692" y="6162459"/>
            <a:ext cx="1765762" cy="1972718"/>
          </a:xfrm>
          <a:prstGeom prst="downArrow">
            <a:avLst/>
          </a:prstGeom>
          <a:solidFill>
            <a:schemeClr val="accent1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5403C50E-7F6A-FCD3-7D0E-CEA76E2B24BE}"/>
              </a:ext>
            </a:extLst>
          </p:cNvPr>
          <p:cNvSpPr/>
          <p:nvPr/>
        </p:nvSpPr>
        <p:spPr>
          <a:xfrm rot="10800000">
            <a:off x="19104574" y="6162459"/>
            <a:ext cx="1765762" cy="1972718"/>
          </a:xfrm>
          <a:prstGeom prst="downArrow">
            <a:avLst/>
          </a:prstGeom>
          <a:solidFill>
            <a:schemeClr val="accent2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338733-D258-0709-0AA3-E9EF542F9BE9}"/>
              </a:ext>
            </a:extLst>
          </p:cNvPr>
          <p:cNvSpPr/>
          <p:nvPr/>
        </p:nvSpPr>
        <p:spPr>
          <a:xfrm>
            <a:off x="20541902" y="7263009"/>
            <a:ext cx="2090060" cy="779701"/>
          </a:xfrm>
          <a:prstGeom prst="rect">
            <a:avLst/>
          </a:prstGeom>
          <a:solidFill>
            <a:schemeClr val="accent2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06511D-77C5-64DB-4A3B-0E5373F17964}"/>
              </a:ext>
            </a:extLst>
          </p:cNvPr>
          <p:cNvSpPr/>
          <p:nvPr/>
        </p:nvSpPr>
        <p:spPr>
          <a:xfrm>
            <a:off x="14284066" y="6220436"/>
            <a:ext cx="2090060" cy="779701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30F793-B213-362D-C5AD-0BE0413429A3}"/>
              </a:ext>
            </a:extLst>
          </p:cNvPr>
          <p:cNvGrpSpPr/>
          <p:nvPr/>
        </p:nvGrpSpPr>
        <p:grpSpPr>
          <a:xfrm>
            <a:off x="10364288" y="1020207"/>
            <a:ext cx="3931920" cy="1765762"/>
            <a:chOff x="10364288" y="1020207"/>
            <a:chExt cx="3931920" cy="1765762"/>
          </a:xfrm>
        </p:grpSpPr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470A8445-2D80-9CF9-6D2A-AE193E58AABF}"/>
                </a:ext>
              </a:extLst>
            </p:cNvPr>
            <p:cNvSpPr/>
            <p:nvPr/>
          </p:nvSpPr>
          <p:spPr>
            <a:xfrm rot="16200000">
              <a:off x="11447367" y="-62872"/>
              <a:ext cx="1765762" cy="3931920"/>
            </a:xfrm>
            <a:prstGeom prst="downArrow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2C7A6D-AB30-A9CE-D46B-0F4EEC6F93D8}"/>
                </a:ext>
              </a:extLst>
            </p:cNvPr>
            <p:cNvSpPr/>
            <p:nvPr/>
          </p:nvSpPr>
          <p:spPr>
            <a:xfrm>
              <a:off x="10866300" y="1513237"/>
              <a:ext cx="2090060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4340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CE0650-AAD1-4BDF-95F8-EDB822FD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41" y="2407919"/>
            <a:ext cx="1377043" cy="19009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0" y="8951411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2054A3-8697-EED8-1F6E-0A9F7239DC6E}"/>
              </a:ext>
            </a:extLst>
          </p:cNvPr>
          <p:cNvSpPr/>
          <p:nvPr/>
        </p:nvSpPr>
        <p:spPr>
          <a:xfrm>
            <a:off x="0" y="-9475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4B0B13-1AEE-407A-2DC8-03B115647192}"/>
              </a:ext>
            </a:extLst>
          </p:cNvPr>
          <p:cNvGrpSpPr/>
          <p:nvPr/>
        </p:nvGrpSpPr>
        <p:grpSpPr>
          <a:xfrm>
            <a:off x="2814320" y="7594883"/>
            <a:ext cx="6502400" cy="6502400"/>
            <a:chOff x="2814320" y="7594883"/>
            <a:chExt cx="6502400" cy="6502400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C16C5C-C962-7379-1689-4D50CC41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320" y="7594883"/>
              <a:ext cx="6502400" cy="6502400"/>
            </a:xfrm>
            <a:prstGeom prst="rect">
              <a:avLst/>
            </a:prstGeom>
          </p:spPr>
        </p:pic>
        <p:pic>
          <p:nvPicPr>
            <p:cNvPr id="28" name="Picture 2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BABC1AA-A466-4A2C-7FD2-5C97BA03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908" y="8922276"/>
              <a:ext cx="1377043" cy="190099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3B2398-25C8-7A3A-9721-9768BF3790FC}"/>
              </a:ext>
            </a:extLst>
          </p:cNvPr>
          <p:cNvSpPr/>
          <p:nvPr/>
        </p:nvSpPr>
        <p:spPr>
          <a:xfrm>
            <a:off x="21533489" y="8954278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3A8860-FACC-0C01-2B8B-C754565ABD7E}"/>
              </a:ext>
            </a:extLst>
          </p:cNvPr>
          <p:cNvGrpSpPr/>
          <p:nvPr/>
        </p:nvGrpSpPr>
        <p:grpSpPr>
          <a:xfrm>
            <a:off x="15076809" y="7597750"/>
            <a:ext cx="6502400" cy="6502400"/>
            <a:chOff x="15076809" y="7597750"/>
            <a:chExt cx="6502400" cy="6502400"/>
          </a:xfrm>
        </p:grpSpPr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2C71CBE-398A-FE8F-7D59-9D32EC4D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809" y="7597750"/>
              <a:ext cx="6502400" cy="6502400"/>
            </a:xfrm>
            <a:prstGeom prst="rect">
              <a:avLst/>
            </a:prstGeom>
          </p:spPr>
        </p:pic>
        <p:pic>
          <p:nvPicPr>
            <p:cNvPr id="22" name="Picture 2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83ADC1E-059C-7790-297C-0B3BF9A41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8603" y="8922275"/>
              <a:ext cx="1377043" cy="190099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4B175B3-F8A5-DD2A-F446-3D1D7B94FFD8}"/>
              </a:ext>
            </a:extLst>
          </p:cNvPr>
          <p:cNvSpPr/>
          <p:nvPr/>
        </p:nvSpPr>
        <p:spPr>
          <a:xfrm>
            <a:off x="21523860" y="0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2BCA4-9936-8609-0B7D-634A17A4C2A4}"/>
              </a:ext>
            </a:extLst>
          </p:cNvPr>
          <p:cNvGrpSpPr/>
          <p:nvPr/>
        </p:nvGrpSpPr>
        <p:grpSpPr>
          <a:xfrm>
            <a:off x="14227016" y="0"/>
            <a:ext cx="8260216" cy="6165442"/>
            <a:chOff x="2927922" y="692558"/>
            <a:chExt cx="16520431" cy="12330884"/>
          </a:xfrm>
        </p:grpSpPr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420A35C-968B-2471-4D83-84BCD9182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2EA5F7-867F-C9F2-4BCD-D1FE2D13E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A707E4E2-0269-4F09-EBCB-2025F6D873A0}"/>
              </a:ext>
            </a:extLst>
          </p:cNvPr>
          <p:cNvSpPr/>
          <p:nvPr/>
        </p:nvSpPr>
        <p:spPr>
          <a:xfrm rot="16200000">
            <a:off x="11447367" y="-62872"/>
            <a:ext cx="1765762" cy="3931920"/>
          </a:xfrm>
          <a:prstGeom prst="downArrow">
            <a:avLst/>
          </a:prstGeom>
          <a:solidFill>
            <a:schemeClr val="accent6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A7418F-5507-193A-B0C9-AA573FC93291}"/>
              </a:ext>
            </a:extLst>
          </p:cNvPr>
          <p:cNvSpPr/>
          <p:nvPr/>
        </p:nvSpPr>
        <p:spPr>
          <a:xfrm>
            <a:off x="10866300" y="1513237"/>
            <a:ext cx="209006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Fork</a:t>
            </a:r>
          </a:p>
        </p:txBody>
      </p: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AE716B-8FB4-F257-5ACE-A84310F96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009" y="2407918"/>
            <a:ext cx="1377043" cy="1900991"/>
          </a:xfrm>
          <a:prstGeom prst="rect">
            <a:avLst/>
          </a:prstGeom>
        </p:spPr>
      </p:pic>
      <p:sp>
        <p:nvSpPr>
          <p:cNvPr id="36" name="Down Arrow 35">
            <a:extLst>
              <a:ext uri="{FF2B5EF4-FFF2-40B4-BE49-F238E27FC236}">
                <a16:creationId xmlns:a16="http://schemas.microsoft.com/office/drawing/2014/main" id="{828D622A-3F1A-B653-865C-26C52375EF99}"/>
              </a:ext>
            </a:extLst>
          </p:cNvPr>
          <p:cNvSpPr/>
          <p:nvPr/>
        </p:nvSpPr>
        <p:spPr>
          <a:xfrm rot="5400000">
            <a:off x="11302589" y="2027141"/>
            <a:ext cx="1765762" cy="3931920"/>
          </a:xfrm>
          <a:prstGeom prst="downArrow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1484A4-2B91-3F00-7E76-B7B2A4B368DE}"/>
              </a:ext>
            </a:extLst>
          </p:cNvPr>
          <p:cNvSpPr/>
          <p:nvPr/>
        </p:nvSpPr>
        <p:spPr>
          <a:xfrm>
            <a:off x="10749824" y="3603250"/>
            <a:ext cx="324690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 Request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213871AE-1124-24D2-4652-BE7EBA393C17}"/>
              </a:ext>
            </a:extLst>
          </p:cNvPr>
          <p:cNvSpPr/>
          <p:nvPr/>
        </p:nvSpPr>
        <p:spPr>
          <a:xfrm>
            <a:off x="3666408" y="6104482"/>
            <a:ext cx="1765762" cy="1972718"/>
          </a:xfrm>
          <a:prstGeom prst="downArrow">
            <a:avLst/>
          </a:prstGeom>
          <a:solidFill>
            <a:schemeClr val="accent1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0A177E58-8642-95D5-86D7-9C844BEC514F}"/>
              </a:ext>
            </a:extLst>
          </p:cNvPr>
          <p:cNvSpPr/>
          <p:nvPr/>
        </p:nvSpPr>
        <p:spPr>
          <a:xfrm rot="10800000">
            <a:off x="6725290" y="6104482"/>
            <a:ext cx="1765762" cy="1972718"/>
          </a:xfrm>
          <a:prstGeom prst="downArrow">
            <a:avLst/>
          </a:prstGeom>
          <a:solidFill>
            <a:schemeClr val="accent2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F641-4E04-A82E-BFE2-DB7E62A664F1}"/>
              </a:ext>
            </a:extLst>
          </p:cNvPr>
          <p:cNvSpPr/>
          <p:nvPr/>
        </p:nvSpPr>
        <p:spPr>
          <a:xfrm>
            <a:off x="8162618" y="7205032"/>
            <a:ext cx="2090060" cy="779701"/>
          </a:xfrm>
          <a:prstGeom prst="rect">
            <a:avLst/>
          </a:prstGeom>
          <a:solidFill>
            <a:schemeClr val="accent2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BD4AC0-D698-87C0-469C-F6E7522C0D4E}"/>
              </a:ext>
            </a:extLst>
          </p:cNvPr>
          <p:cNvSpPr/>
          <p:nvPr/>
        </p:nvSpPr>
        <p:spPr>
          <a:xfrm>
            <a:off x="1904782" y="6162459"/>
            <a:ext cx="2090060" cy="779701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</a:t>
            </a: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7BDFBB7C-CA17-4B18-867D-18E2F563DE1C}"/>
              </a:ext>
            </a:extLst>
          </p:cNvPr>
          <p:cNvSpPr/>
          <p:nvPr/>
        </p:nvSpPr>
        <p:spPr>
          <a:xfrm>
            <a:off x="16045692" y="6162459"/>
            <a:ext cx="1765762" cy="1972718"/>
          </a:xfrm>
          <a:prstGeom prst="downArrow">
            <a:avLst/>
          </a:prstGeom>
          <a:solidFill>
            <a:schemeClr val="accent1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EFBA3F6-3365-E1F8-DBA4-1C8B7CB23FD2}"/>
              </a:ext>
            </a:extLst>
          </p:cNvPr>
          <p:cNvSpPr/>
          <p:nvPr/>
        </p:nvSpPr>
        <p:spPr>
          <a:xfrm rot="10800000">
            <a:off x="19104574" y="6162459"/>
            <a:ext cx="1765762" cy="1972718"/>
          </a:xfrm>
          <a:prstGeom prst="downArrow">
            <a:avLst/>
          </a:prstGeom>
          <a:solidFill>
            <a:schemeClr val="accent2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197902-BDAA-D381-5322-787EC50A0C5C}"/>
              </a:ext>
            </a:extLst>
          </p:cNvPr>
          <p:cNvSpPr/>
          <p:nvPr/>
        </p:nvSpPr>
        <p:spPr>
          <a:xfrm>
            <a:off x="20541902" y="7263009"/>
            <a:ext cx="2090060" cy="779701"/>
          </a:xfrm>
          <a:prstGeom prst="rect">
            <a:avLst/>
          </a:prstGeom>
          <a:solidFill>
            <a:schemeClr val="accent2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65E9C1-7F6A-24F0-2591-3A47F805D377}"/>
              </a:ext>
            </a:extLst>
          </p:cNvPr>
          <p:cNvSpPr/>
          <p:nvPr/>
        </p:nvSpPr>
        <p:spPr>
          <a:xfrm>
            <a:off x="14284066" y="6220436"/>
            <a:ext cx="2090060" cy="779701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3924002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1DA2E37-2ED9-1ABE-F4C1-18870F610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4" y="1188720"/>
            <a:ext cx="24329473" cy="113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8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2B9D86A-7D2B-447C-888A-2AB7CAC45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96" y="-1371767"/>
            <a:ext cx="24773992" cy="17545218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1E240245-3369-841E-A2A8-9BC78C9C1791}"/>
              </a:ext>
            </a:extLst>
          </p:cNvPr>
          <p:cNvSpPr/>
          <p:nvPr/>
        </p:nvSpPr>
        <p:spPr>
          <a:xfrm rot="2017999">
            <a:off x="10287000" y="2743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0286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B0976-217B-7E07-6FB4-623BF8F25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3" y="2231136"/>
            <a:ext cx="24437287" cy="9253728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3E7F1484-B67C-9A5D-F467-42768442C46E}"/>
              </a:ext>
            </a:extLst>
          </p:cNvPr>
          <p:cNvSpPr/>
          <p:nvPr/>
        </p:nvSpPr>
        <p:spPr>
          <a:xfrm rot="2103259">
            <a:off x="6218066" y="-778185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5389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8A03FF-8462-7FB6-F2EC-1463D594B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" y="1475223"/>
            <a:ext cx="24283881" cy="90932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3E7F1484-B67C-9A5D-F467-42768442C46E}"/>
              </a:ext>
            </a:extLst>
          </p:cNvPr>
          <p:cNvSpPr/>
          <p:nvPr/>
        </p:nvSpPr>
        <p:spPr>
          <a:xfrm rot="8246974">
            <a:off x="17444866" y="8244323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67980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1370CB5-DEA3-763A-2247-D843E8ABD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" y="841248"/>
            <a:ext cx="24381096" cy="1203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8BB8D7-6721-66CB-AC39-C4E9236EA450}"/>
              </a:ext>
            </a:extLst>
          </p:cNvPr>
          <p:cNvSpPr/>
          <p:nvPr/>
        </p:nvSpPr>
        <p:spPr>
          <a:xfrm>
            <a:off x="0" y="4216400"/>
            <a:ext cx="18161000" cy="79248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7094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D545F8D-31D4-B6E6-A62A-87AB8C24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89" y="3602736"/>
            <a:ext cx="24454178" cy="6510528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5F12B6ED-1B9C-E931-7B31-53D43C6E5561}"/>
              </a:ext>
            </a:extLst>
          </p:cNvPr>
          <p:cNvSpPr/>
          <p:nvPr/>
        </p:nvSpPr>
        <p:spPr>
          <a:xfrm rot="8246974">
            <a:off x="17444866" y="8244323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9475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8C2F7A-9CB9-4E31-6B45-16E1AD9D8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" y="3730752"/>
            <a:ext cx="24258092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0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3329AF-EB53-3E25-899D-54F8A8F1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" y="1243584"/>
            <a:ext cx="24313409" cy="11228832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DD9C57C-53FE-D3F4-CBA2-BEB13E1A939C}"/>
              </a:ext>
            </a:extLst>
          </p:cNvPr>
          <p:cNvSpPr/>
          <p:nvPr/>
        </p:nvSpPr>
        <p:spPr>
          <a:xfrm rot="5400000">
            <a:off x="11323466" y="624323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4309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7A8770-DFA6-BDEA-87C6-3A9DD3076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13" y="4191000"/>
            <a:ext cx="24443826" cy="5334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ADD9C57C-53FE-D3F4-CBA2-BEB13E1A939C}"/>
              </a:ext>
            </a:extLst>
          </p:cNvPr>
          <p:cNvSpPr/>
          <p:nvPr/>
        </p:nvSpPr>
        <p:spPr>
          <a:xfrm rot="10800000">
            <a:off x="4414666" y="77343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59EFA14-B262-2676-E4D3-6775CE78DA5C}"/>
              </a:ext>
            </a:extLst>
          </p:cNvPr>
          <p:cNvSpPr/>
          <p:nvPr/>
        </p:nvSpPr>
        <p:spPr>
          <a:xfrm rot="18651795">
            <a:off x="274466" y="26797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2689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CE0650-AAD1-4BDF-95F8-EDB822FD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86" y="2920641"/>
            <a:ext cx="1377043" cy="19009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0" y="8951411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2054A3-8697-EED8-1F6E-0A9F7239DC6E}"/>
              </a:ext>
            </a:extLst>
          </p:cNvPr>
          <p:cNvSpPr/>
          <p:nvPr/>
        </p:nvSpPr>
        <p:spPr>
          <a:xfrm>
            <a:off x="0" y="-9475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4B0B13-1AEE-407A-2DC8-03B115647192}"/>
              </a:ext>
            </a:extLst>
          </p:cNvPr>
          <p:cNvGrpSpPr/>
          <p:nvPr/>
        </p:nvGrpSpPr>
        <p:grpSpPr>
          <a:xfrm>
            <a:off x="2814320" y="7594883"/>
            <a:ext cx="6502400" cy="6502400"/>
            <a:chOff x="2814320" y="7594883"/>
            <a:chExt cx="6502400" cy="6502400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C16C5C-C962-7379-1689-4D50CC41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320" y="7594883"/>
              <a:ext cx="6502400" cy="6502400"/>
            </a:xfrm>
            <a:prstGeom prst="rect">
              <a:avLst/>
            </a:prstGeom>
          </p:spPr>
        </p:pic>
        <p:pic>
          <p:nvPicPr>
            <p:cNvPr id="28" name="Picture 2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BABC1AA-A466-4A2C-7FD2-5C97BA03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908" y="8922276"/>
              <a:ext cx="1377043" cy="190099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3B2398-25C8-7A3A-9721-9768BF3790FC}"/>
              </a:ext>
            </a:extLst>
          </p:cNvPr>
          <p:cNvSpPr/>
          <p:nvPr/>
        </p:nvSpPr>
        <p:spPr>
          <a:xfrm>
            <a:off x="21533489" y="8954278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3A8860-FACC-0C01-2B8B-C754565ABD7E}"/>
              </a:ext>
            </a:extLst>
          </p:cNvPr>
          <p:cNvGrpSpPr/>
          <p:nvPr/>
        </p:nvGrpSpPr>
        <p:grpSpPr>
          <a:xfrm>
            <a:off x="15076809" y="7597750"/>
            <a:ext cx="6502400" cy="6502400"/>
            <a:chOff x="15076809" y="7597750"/>
            <a:chExt cx="6502400" cy="6502400"/>
          </a:xfrm>
        </p:grpSpPr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2C71CBE-398A-FE8F-7D59-9D32EC4D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809" y="7597750"/>
              <a:ext cx="6502400" cy="6502400"/>
            </a:xfrm>
            <a:prstGeom prst="rect">
              <a:avLst/>
            </a:prstGeom>
          </p:spPr>
        </p:pic>
        <p:pic>
          <p:nvPicPr>
            <p:cNvPr id="22" name="Picture 2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83ADC1E-059C-7790-297C-0B3BF9A41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8603" y="8922275"/>
              <a:ext cx="1377043" cy="190099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4B175B3-F8A5-DD2A-F446-3D1D7B94FFD8}"/>
              </a:ext>
            </a:extLst>
          </p:cNvPr>
          <p:cNvSpPr/>
          <p:nvPr/>
        </p:nvSpPr>
        <p:spPr>
          <a:xfrm>
            <a:off x="21523860" y="0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2BCA4-9936-8609-0B7D-634A17A4C2A4}"/>
              </a:ext>
            </a:extLst>
          </p:cNvPr>
          <p:cNvGrpSpPr/>
          <p:nvPr/>
        </p:nvGrpSpPr>
        <p:grpSpPr>
          <a:xfrm>
            <a:off x="14227016" y="0"/>
            <a:ext cx="8260216" cy="6165442"/>
            <a:chOff x="2927922" y="692558"/>
            <a:chExt cx="16520431" cy="12330884"/>
          </a:xfrm>
        </p:grpSpPr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420A35C-968B-2471-4D83-84BCD9182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2EA5F7-867F-C9F2-4BCD-D1FE2D13E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AE716B-8FB4-F257-5ACE-A84310F96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009" y="2407918"/>
            <a:ext cx="1377043" cy="1900991"/>
          </a:xfrm>
          <a:prstGeom prst="rect">
            <a:avLst/>
          </a:prstGeom>
        </p:spPr>
      </p:pic>
      <p:sp>
        <p:nvSpPr>
          <p:cNvPr id="36" name="Down Arrow 35">
            <a:extLst>
              <a:ext uri="{FF2B5EF4-FFF2-40B4-BE49-F238E27FC236}">
                <a16:creationId xmlns:a16="http://schemas.microsoft.com/office/drawing/2014/main" id="{828D622A-3F1A-B653-865C-26C52375EF99}"/>
              </a:ext>
            </a:extLst>
          </p:cNvPr>
          <p:cNvSpPr/>
          <p:nvPr/>
        </p:nvSpPr>
        <p:spPr>
          <a:xfrm rot="5400000">
            <a:off x="11302589" y="2027141"/>
            <a:ext cx="1765762" cy="3931920"/>
          </a:xfrm>
          <a:prstGeom prst="downArrow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1484A4-2B91-3F00-7E76-B7B2A4B368DE}"/>
              </a:ext>
            </a:extLst>
          </p:cNvPr>
          <p:cNvSpPr/>
          <p:nvPr/>
        </p:nvSpPr>
        <p:spPr>
          <a:xfrm>
            <a:off x="10749824" y="3603250"/>
            <a:ext cx="324690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 Request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EFBA3F6-3365-E1F8-DBA4-1C8B7CB23FD2}"/>
              </a:ext>
            </a:extLst>
          </p:cNvPr>
          <p:cNvSpPr/>
          <p:nvPr/>
        </p:nvSpPr>
        <p:spPr>
          <a:xfrm rot="10800000">
            <a:off x="19104574" y="6162459"/>
            <a:ext cx="1765762" cy="1972718"/>
          </a:xfrm>
          <a:prstGeom prst="downArrow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197902-BDAA-D381-5322-787EC50A0C5C}"/>
              </a:ext>
            </a:extLst>
          </p:cNvPr>
          <p:cNvSpPr/>
          <p:nvPr/>
        </p:nvSpPr>
        <p:spPr>
          <a:xfrm>
            <a:off x="20541902" y="7263009"/>
            <a:ext cx="2090060" cy="779701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CF771E-6B9C-8AD3-4BDF-740248DD3D7E}"/>
              </a:ext>
            </a:extLst>
          </p:cNvPr>
          <p:cNvGrpSpPr/>
          <p:nvPr/>
        </p:nvGrpSpPr>
        <p:grpSpPr>
          <a:xfrm>
            <a:off x="14483991" y="8033275"/>
            <a:ext cx="1778000" cy="1778000"/>
            <a:chOff x="11912600" y="10464800"/>
            <a:chExt cx="1778000" cy="1778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7EBC94-CB47-2D31-5B8E-55096E6FD283}"/>
                </a:ext>
              </a:extLst>
            </p:cNvPr>
            <p:cNvSpPr/>
            <p:nvPr/>
          </p:nvSpPr>
          <p:spPr>
            <a:xfrm>
              <a:off x="11912600" y="10464800"/>
              <a:ext cx="1778000" cy="177800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53334A-3C28-EDED-BB42-2CB6D1BE2401}"/>
                </a:ext>
              </a:extLst>
            </p:cNvPr>
            <p:cNvSpPr txBox="1"/>
            <p:nvPr/>
          </p:nvSpPr>
          <p:spPr>
            <a:xfrm>
              <a:off x="12521570" y="10917783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93CF83-C654-5F30-044C-A9BE7C0FAAD2}"/>
              </a:ext>
            </a:extLst>
          </p:cNvPr>
          <p:cNvGrpSpPr/>
          <p:nvPr/>
        </p:nvGrpSpPr>
        <p:grpSpPr>
          <a:xfrm>
            <a:off x="20911012" y="5363966"/>
            <a:ext cx="1778000" cy="1778000"/>
            <a:chOff x="11912600" y="10464800"/>
            <a:chExt cx="1778000" cy="177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881421-4BBD-50A0-4B03-50BC335C8A99}"/>
                </a:ext>
              </a:extLst>
            </p:cNvPr>
            <p:cNvSpPr/>
            <p:nvPr/>
          </p:nvSpPr>
          <p:spPr>
            <a:xfrm>
              <a:off x="11912600" y="10464800"/>
              <a:ext cx="1778000" cy="177800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932F52-30F0-184D-8AE8-D1A616234DB4}"/>
                </a:ext>
              </a:extLst>
            </p:cNvPr>
            <p:cNvSpPr txBox="1"/>
            <p:nvPr/>
          </p:nvSpPr>
          <p:spPr>
            <a:xfrm>
              <a:off x="12572370" y="10917783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97AB84-F366-6CB3-C791-53584D81E687}"/>
              </a:ext>
            </a:extLst>
          </p:cNvPr>
          <p:cNvGrpSpPr/>
          <p:nvPr/>
        </p:nvGrpSpPr>
        <p:grpSpPr>
          <a:xfrm>
            <a:off x="11592063" y="1666264"/>
            <a:ext cx="1778000" cy="1778000"/>
            <a:chOff x="11912600" y="10464800"/>
            <a:chExt cx="1778000" cy="177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400136D-7BFB-9679-E001-217D332B67C3}"/>
                </a:ext>
              </a:extLst>
            </p:cNvPr>
            <p:cNvSpPr/>
            <p:nvPr/>
          </p:nvSpPr>
          <p:spPr>
            <a:xfrm>
              <a:off x="11912600" y="10464800"/>
              <a:ext cx="1778000" cy="177800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FCCDB0-B4BB-60FB-95B5-0B88E290006B}"/>
                </a:ext>
              </a:extLst>
            </p:cNvPr>
            <p:cNvSpPr txBox="1"/>
            <p:nvPr/>
          </p:nvSpPr>
          <p:spPr>
            <a:xfrm>
              <a:off x="12572370" y="10917783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</a:t>
              </a:r>
            </a:p>
          </p:txBody>
        </p:sp>
      </p:grpSp>
      <p:pic>
        <p:nvPicPr>
          <p:cNvPr id="52" name="Picture 5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4EA2B3-1293-E157-6F6A-AADB48C24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41" y="2920641"/>
            <a:ext cx="1377043" cy="1900991"/>
          </a:xfrm>
          <a:prstGeom prst="rect">
            <a:avLst/>
          </a:prstGeom>
        </p:spPr>
      </p:pic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E38517D3-BD07-DF16-6ADE-83F1CC381453}"/>
              </a:ext>
            </a:extLst>
          </p:cNvPr>
          <p:cNvSpPr/>
          <p:nvPr/>
        </p:nvSpPr>
        <p:spPr>
          <a:xfrm>
            <a:off x="6306332" y="3358413"/>
            <a:ext cx="1715702" cy="683701"/>
          </a:xfrm>
          <a:prstGeom prst="leftRightArrow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5997DAD-7325-13F6-1018-625008E604EA}"/>
              </a:ext>
            </a:extLst>
          </p:cNvPr>
          <p:cNvGrpSpPr/>
          <p:nvPr/>
        </p:nvGrpSpPr>
        <p:grpSpPr>
          <a:xfrm>
            <a:off x="6371829" y="1157875"/>
            <a:ext cx="1778000" cy="1778000"/>
            <a:chOff x="11912600" y="10464800"/>
            <a:chExt cx="1778000" cy="1778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298A0DA-C4C0-683B-911F-8D0E1C479044}"/>
                </a:ext>
              </a:extLst>
            </p:cNvPr>
            <p:cNvSpPr/>
            <p:nvPr/>
          </p:nvSpPr>
          <p:spPr>
            <a:xfrm>
              <a:off x="11912600" y="10464800"/>
              <a:ext cx="1778000" cy="177800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40A640-4975-6E99-0A9A-CF20D15E7EBB}"/>
                </a:ext>
              </a:extLst>
            </p:cNvPr>
            <p:cNvSpPr txBox="1"/>
            <p:nvPr/>
          </p:nvSpPr>
          <p:spPr>
            <a:xfrm>
              <a:off x="12572370" y="10917783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4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68FA6E-30E3-4B82-4171-F669D7F76ED9}"/>
              </a:ext>
            </a:extLst>
          </p:cNvPr>
          <p:cNvSpPr txBox="1"/>
          <p:nvPr/>
        </p:nvSpPr>
        <p:spPr>
          <a:xfrm>
            <a:off x="5571796" y="6001421"/>
            <a:ext cx="987451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10169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CE0650-AAD1-4BDF-95F8-EDB822FD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86" y="2920641"/>
            <a:ext cx="1377043" cy="19009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0" y="8951411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2054A3-8697-EED8-1F6E-0A9F7239DC6E}"/>
              </a:ext>
            </a:extLst>
          </p:cNvPr>
          <p:cNvSpPr/>
          <p:nvPr/>
        </p:nvSpPr>
        <p:spPr>
          <a:xfrm>
            <a:off x="0" y="-9475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4B0B13-1AEE-407A-2DC8-03B115647192}"/>
              </a:ext>
            </a:extLst>
          </p:cNvPr>
          <p:cNvGrpSpPr/>
          <p:nvPr/>
        </p:nvGrpSpPr>
        <p:grpSpPr>
          <a:xfrm>
            <a:off x="2814320" y="7594883"/>
            <a:ext cx="6502400" cy="6502400"/>
            <a:chOff x="2814320" y="7594883"/>
            <a:chExt cx="6502400" cy="6502400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C16C5C-C962-7379-1689-4D50CC41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320" y="7594883"/>
              <a:ext cx="6502400" cy="6502400"/>
            </a:xfrm>
            <a:prstGeom prst="rect">
              <a:avLst/>
            </a:prstGeom>
          </p:spPr>
        </p:pic>
        <p:pic>
          <p:nvPicPr>
            <p:cNvPr id="28" name="Picture 2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BABC1AA-A466-4A2C-7FD2-5C97BA03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908" y="8922276"/>
              <a:ext cx="1377043" cy="190099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3B2398-25C8-7A3A-9721-9768BF3790FC}"/>
              </a:ext>
            </a:extLst>
          </p:cNvPr>
          <p:cNvSpPr/>
          <p:nvPr/>
        </p:nvSpPr>
        <p:spPr>
          <a:xfrm>
            <a:off x="21533489" y="8954278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3A8860-FACC-0C01-2B8B-C754565ABD7E}"/>
              </a:ext>
            </a:extLst>
          </p:cNvPr>
          <p:cNvGrpSpPr/>
          <p:nvPr/>
        </p:nvGrpSpPr>
        <p:grpSpPr>
          <a:xfrm>
            <a:off x="15076809" y="7597750"/>
            <a:ext cx="6502400" cy="6502400"/>
            <a:chOff x="15076809" y="7597750"/>
            <a:chExt cx="6502400" cy="6502400"/>
          </a:xfrm>
        </p:grpSpPr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2C71CBE-398A-FE8F-7D59-9D32EC4D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809" y="7597750"/>
              <a:ext cx="6502400" cy="6502400"/>
            </a:xfrm>
            <a:prstGeom prst="rect">
              <a:avLst/>
            </a:prstGeom>
          </p:spPr>
        </p:pic>
        <p:pic>
          <p:nvPicPr>
            <p:cNvPr id="22" name="Picture 2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83ADC1E-059C-7790-297C-0B3BF9A41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8603" y="8922275"/>
              <a:ext cx="1377043" cy="190099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4B175B3-F8A5-DD2A-F446-3D1D7B94FFD8}"/>
              </a:ext>
            </a:extLst>
          </p:cNvPr>
          <p:cNvSpPr/>
          <p:nvPr/>
        </p:nvSpPr>
        <p:spPr>
          <a:xfrm>
            <a:off x="21523860" y="0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2BCA4-9936-8609-0B7D-634A17A4C2A4}"/>
              </a:ext>
            </a:extLst>
          </p:cNvPr>
          <p:cNvGrpSpPr/>
          <p:nvPr/>
        </p:nvGrpSpPr>
        <p:grpSpPr>
          <a:xfrm>
            <a:off x="14227016" y="0"/>
            <a:ext cx="8260216" cy="6165442"/>
            <a:chOff x="2927922" y="692558"/>
            <a:chExt cx="16520431" cy="12330884"/>
          </a:xfrm>
        </p:grpSpPr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420A35C-968B-2471-4D83-84BCD9182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2EA5F7-867F-C9F2-4BCD-D1FE2D13E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AE716B-8FB4-F257-5ACE-A84310F96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009" y="2407918"/>
            <a:ext cx="1377043" cy="1900991"/>
          </a:xfrm>
          <a:prstGeom prst="rect">
            <a:avLst/>
          </a:prstGeom>
        </p:spPr>
      </p:pic>
      <p:sp>
        <p:nvSpPr>
          <p:cNvPr id="36" name="Down Arrow 35">
            <a:extLst>
              <a:ext uri="{FF2B5EF4-FFF2-40B4-BE49-F238E27FC236}">
                <a16:creationId xmlns:a16="http://schemas.microsoft.com/office/drawing/2014/main" id="{828D622A-3F1A-B653-865C-26C52375EF99}"/>
              </a:ext>
            </a:extLst>
          </p:cNvPr>
          <p:cNvSpPr/>
          <p:nvPr/>
        </p:nvSpPr>
        <p:spPr>
          <a:xfrm rot="5400000">
            <a:off x="11302589" y="2027141"/>
            <a:ext cx="1765762" cy="3931920"/>
          </a:xfrm>
          <a:prstGeom prst="downArrow">
            <a:avLst/>
          </a:prstGeom>
          <a:solidFill>
            <a:schemeClr val="accent4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1484A4-2B91-3F00-7E76-B7B2A4B368DE}"/>
              </a:ext>
            </a:extLst>
          </p:cNvPr>
          <p:cNvSpPr/>
          <p:nvPr/>
        </p:nvSpPr>
        <p:spPr>
          <a:xfrm>
            <a:off x="10749824" y="3603250"/>
            <a:ext cx="324690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 Request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213871AE-1124-24D2-4652-BE7EBA393C17}"/>
              </a:ext>
            </a:extLst>
          </p:cNvPr>
          <p:cNvSpPr/>
          <p:nvPr/>
        </p:nvSpPr>
        <p:spPr>
          <a:xfrm>
            <a:off x="3666408" y="6104482"/>
            <a:ext cx="1765762" cy="1972718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BD4AC0-D698-87C0-469C-F6E7522C0D4E}"/>
              </a:ext>
            </a:extLst>
          </p:cNvPr>
          <p:cNvSpPr/>
          <p:nvPr/>
        </p:nvSpPr>
        <p:spPr>
          <a:xfrm>
            <a:off x="1904782" y="6162459"/>
            <a:ext cx="2090060" cy="77970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EFBA3F6-3365-E1F8-DBA4-1C8B7CB23FD2}"/>
              </a:ext>
            </a:extLst>
          </p:cNvPr>
          <p:cNvSpPr/>
          <p:nvPr/>
        </p:nvSpPr>
        <p:spPr>
          <a:xfrm rot="10800000">
            <a:off x="19104574" y="6162459"/>
            <a:ext cx="1765762" cy="1972718"/>
          </a:xfrm>
          <a:prstGeom prst="downArrow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197902-BDAA-D381-5322-787EC50A0C5C}"/>
              </a:ext>
            </a:extLst>
          </p:cNvPr>
          <p:cNvSpPr/>
          <p:nvPr/>
        </p:nvSpPr>
        <p:spPr>
          <a:xfrm>
            <a:off x="20541902" y="7263009"/>
            <a:ext cx="2090060" cy="779701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CF771E-6B9C-8AD3-4BDF-740248DD3D7E}"/>
              </a:ext>
            </a:extLst>
          </p:cNvPr>
          <p:cNvGrpSpPr/>
          <p:nvPr/>
        </p:nvGrpSpPr>
        <p:grpSpPr>
          <a:xfrm>
            <a:off x="14483991" y="8033275"/>
            <a:ext cx="1778000" cy="1778000"/>
            <a:chOff x="11912600" y="10464800"/>
            <a:chExt cx="1778000" cy="1778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7EBC94-CB47-2D31-5B8E-55096E6FD283}"/>
                </a:ext>
              </a:extLst>
            </p:cNvPr>
            <p:cNvSpPr/>
            <p:nvPr/>
          </p:nvSpPr>
          <p:spPr>
            <a:xfrm>
              <a:off x="11912600" y="10464800"/>
              <a:ext cx="1778000" cy="177800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53334A-3C28-EDED-BB42-2CB6D1BE2401}"/>
                </a:ext>
              </a:extLst>
            </p:cNvPr>
            <p:cNvSpPr txBox="1"/>
            <p:nvPr/>
          </p:nvSpPr>
          <p:spPr>
            <a:xfrm>
              <a:off x="12521570" y="10917783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93CF83-C654-5F30-044C-A9BE7C0FAAD2}"/>
              </a:ext>
            </a:extLst>
          </p:cNvPr>
          <p:cNvGrpSpPr/>
          <p:nvPr/>
        </p:nvGrpSpPr>
        <p:grpSpPr>
          <a:xfrm>
            <a:off x="20911012" y="5363966"/>
            <a:ext cx="1778000" cy="1778000"/>
            <a:chOff x="11912600" y="10464800"/>
            <a:chExt cx="1778000" cy="177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881421-4BBD-50A0-4B03-50BC335C8A99}"/>
                </a:ext>
              </a:extLst>
            </p:cNvPr>
            <p:cNvSpPr/>
            <p:nvPr/>
          </p:nvSpPr>
          <p:spPr>
            <a:xfrm>
              <a:off x="11912600" y="10464800"/>
              <a:ext cx="1778000" cy="177800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932F52-30F0-184D-8AE8-D1A616234DB4}"/>
                </a:ext>
              </a:extLst>
            </p:cNvPr>
            <p:cNvSpPr txBox="1"/>
            <p:nvPr/>
          </p:nvSpPr>
          <p:spPr>
            <a:xfrm>
              <a:off x="12572370" y="10917783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97AB84-F366-6CB3-C791-53584D81E687}"/>
              </a:ext>
            </a:extLst>
          </p:cNvPr>
          <p:cNvGrpSpPr/>
          <p:nvPr/>
        </p:nvGrpSpPr>
        <p:grpSpPr>
          <a:xfrm>
            <a:off x="11592063" y="1666264"/>
            <a:ext cx="1778000" cy="1778000"/>
            <a:chOff x="11912600" y="10464800"/>
            <a:chExt cx="1778000" cy="177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400136D-7BFB-9679-E001-217D332B67C3}"/>
                </a:ext>
              </a:extLst>
            </p:cNvPr>
            <p:cNvSpPr/>
            <p:nvPr/>
          </p:nvSpPr>
          <p:spPr>
            <a:xfrm>
              <a:off x="11912600" y="10464800"/>
              <a:ext cx="1778000" cy="177800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FCCDB0-B4BB-60FB-95B5-0B88E290006B}"/>
                </a:ext>
              </a:extLst>
            </p:cNvPr>
            <p:cNvSpPr txBox="1"/>
            <p:nvPr/>
          </p:nvSpPr>
          <p:spPr>
            <a:xfrm>
              <a:off x="12572370" y="10917783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</a:t>
              </a:r>
            </a:p>
          </p:txBody>
        </p:sp>
      </p:grpSp>
      <p:pic>
        <p:nvPicPr>
          <p:cNvPr id="52" name="Picture 5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4EA2B3-1293-E157-6F6A-AADB48C24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41" y="2920641"/>
            <a:ext cx="1377043" cy="1900991"/>
          </a:xfrm>
          <a:prstGeom prst="rect">
            <a:avLst/>
          </a:prstGeom>
        </p:spPr>
      </p:pic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E38517D3-BD07-DF16-6ADE-83F1CC381453}"/>
              </a:ext>
            </a:extLst>
          </p:cNvPr>
          <p:cNvSpPr/>
          <p:nvPr/>
        </p:nvSpPr>
        <p:spPr>
          <a:xfrm>
            <a:off x="6306332" y="3358413"/>
            <a:ext cx="1715702" cy="683701"/>
          </a:xfrm>
          <a:prstGeom prst="leftRightArrow">
            <a:avLst/>
          </a:prstGeom>
          <a:solidFill>
            <a:srgbClr val="FFFF00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5997DAD-7325-13F6-1018-625008E604EA}"/>
              </a:ext>
            </a:extLst>
          </p:cNvPr>
          <p:cNvGrpSpPr/>
          <p:nvPr/>
        </p:nvGrpSpPr>
        <p:grpSpPr>
          <a:xfrm>
            <a:off x="6371829" y="1157875"/>
            <a:ext cx="1778000" cy="1778000"/>
            <a:chOff x="11912600" y="10464800"/>
            <a:chExt cx="1778000" cy="1778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298A0DA-C4C0-683B-911F-8D0E1C479044}"/>
                </a:ext>
              </a:extLst>
            </p:cNvPr>
            <p:cNvSpPr/>
            <p:nvPr/>
          </p:nvSpPr>
          <p:spPr>
            <a:xfrm>
              <a:off x="11912600" y="10464800"/>
              <a:ext cx="1778000" cy="177800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40A640-4975-6E99-0A9A-CF20D15E7EBB}"/>
                </a:ext>
              </a:extLst>
            </p:cNvPr>
            <p:cNvSpPr txBox="1"/>
            <p:nvPr/>
          </p:nvSpPr>
          <p:spPr>
            <a:xfrm>
              <a:off x="12572370" y="10917783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4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BFFD2C-422E-5656-9088-702935212B64}"/>
              </a:ext>
            </a:extLst>
          </p:cNvPr>
          <p:cNvGrpSpPr/>
          <p:nvPr/>
        </p:nvGrpSpPr>
        <p:grpSpPr>
          <a:xfrm>
            <a:off x="5507756" y="6162458"/>
            <a:ext cx="1778000" cy="1778000"/>
            <a:chOff x="11912600" y="10464800"/>
            <a:chExt cx="1778000" cy="1778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6DEA79F-4389-05D9-61AA-8C68FFFB22AA}"/>
                </a:ext>
              </a:extLst>
            </p:cNvPr>
            <p:cNvSpPr/>
            <p:nvPr/>
          </p:nvSpPr>
          <p:spPr>
            <a:xfrm>
              <a:off x="11912600" y="10464800"/>
              <a:ext cx="1778000" cy="177800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A6934A-864B-022E-4ECB-C14B3F8495B6}"/>
                </a:ext>
              </a:extLst>
            </p:cNvPr>
            <p:cNvSpPr txBox="1"/>
            <p:nvPr/>
          </p:nvSpPr>
          <p:spPr>
            <a:xfrm>
              <a:off x="12572370" y="10917783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1150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7A8770-DFA6-BDEA-87C6-3A9DD3076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13" y="4191000"/>
            <a:ext cx="24443826" cy="53340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B59EFA14-B262-2676-E4D3-6775CE78DA5C}"/>
              </a:ext>
            </a:extLst>
          </p:cNvPr>
          <p:cNvSpPr/>
          <p:nvPr/>
        </p:nvSpPr>
        <p:spPr>
          <a:xfrm rot="3270344">
            <a:off x="14219066" y="-60349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8088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A6335-8DCA-57F5-FCAF-C00EEEB1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7" y="-821"/>
            <a:ext cx="23066787" cy="13717643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A62F3BEC-36CE-E624-60EB-4603E02F7060}"/>
              </a:ext>
            </a:extLst>
          </p:cNvPr>
          <p:cNvSpPr/>
          <p:nvPr/>
        </p:nvSpPr>
        <p:spPr>
          <a:xfrm rot="8543436">
            <a:off x="15321694" y="965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5425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FBD768-53B5-6909-4B27-76C6A8336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" y="4470400"/>
            <a:ext cx="24413210" cy="47752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B59EFA14-B262-2676-E4D3-6775CE78DA5C}"/>
              </a:ext>
            </a:extLst>
          </p:cNvPr>
          <p:cNvSpPr/>
          <p:nvPr/>
        </p:nvSpPr>
        <p:spPr>
          <a:xfrm rot="3270344">
            <a:off x="7132466" y="1304949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E31FA5A-6CF9-388E-E6DD-C3A2CA00E433}"/>
              </a:ext>
            </a:extLst>
          </p:cNvPr>
          <p:cNvSpPr/>
          <p:nvPr/>
        </p:nvSpPr>
        <p:spPr>
          <a:xfrm rot="7575908">
            <a:off x="4795666" y="65405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03874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130963-63F6-6AF1-D783-CE6616F13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71" y="2194560"/>
            <a:ext cx="24459542" cy="932688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E4617CDA-D17F-4043-6714-14A483AB2EE3}"/>
              </a:ext>
            </a:extLst>
          </p:cNvPr>
          <p:cNvSpPr/>
          <p:nvPr/>
        </p:nvSpPr>
        <p:spPr>
          <a:xfrm rot="5400000">
            <a:off x="10536066" y="1894323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5253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0" y="8951411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2054A3-8697-EED8-1F6E-0A9F7239DC6E}"/>
              </a:ext>
            </a:extLst>
          </p:cNvPr>
          <p:cNvSpPr/>
          <p:nvPr/>
        </p:nvSpPr>
        <p:spPr>
          <a:xfrm>
            <a:off x="0" y="-9475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Arthur’s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4B0B13-1AEE-407A-2DC8-03B115647192}"/>
              </a:ext>
            </a:extLst>
          </p:cNvPr>
          <p:cNvGrpSpPr/>
          <p:nvPr/>
        </p:nvGrpSpPr>
        <p:grpSpPr>
          <a:xfrm>
            <a:off x="2814320" y="7594883"/>
            <a:ext cx="6502400" cy="6502400"/>
            <a:chOff x="2814320" y="7594883"/>
            <a:chExt cx="6502400" cy="6502400"/>
          </a:xfrm>
        </p:grpSpPr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C16C5C-C962-7379-1689-4D50CC41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320" y="7594883"/>
              <a:ext cx="6502400" cy="6502400"/>
            </a:xfrm>
            <a:prstGeom prst="rect">
              <a:avLst/>
            </a:prstGeom>
          </p:spPr>
        </p:pic>
        <p:pic>
          <p:nvPicPr>
            <p:cNvPr id="28" name="Picture 2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8BABC1AA-A466-4A2C-7FD2-5C97BA03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908" y="8922276"/>
              <a:ext cx="1377043" cy="190099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83B2398-25C8-7A3A-9721-9768BF3790FC}"/>
              </a:ext>
            </a:extLst>
          </p:cNvPr>
          <p:cNvSpPr/>
          <p:nvPr/>
        </p:nvSpPr>
        <p:spPr>
          <a:xfrm>
            <a:off x="21533489" y="8954278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3A8860-FACC-0C01-2B8B-C754565ABD7E}"/>
              </a:ext>
            </a:extLst>
          </p:cNvPr>
          <p:cNvGrpSpPr/>
          <p:nvPr/>
        </p:nvGrpSpPr>
        <p:grpSpPr>
          <a:xfrm>
            <a:off x="15076809" y="7597750"/>
            <a:ext cx="6502400" cy="6502400"/>
            <a:chOff x="15076809" y="7597750"/>
            <a:chExt cx="6502400" cy="6502400"/>
          </a:xfrm>
        </p:grpSpPr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2C71CBE-398A-FE8F-7D59-9D32EC4D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809" y="7597750"/>
              <a:ext cx="6502400" cy="6502400"/>
            </a:xfrm>
            <a:prstGeom prst="rect">
              <a:avLst/>
            </a:prstGeom>
          </p:spPr>
        </p:pic>
        <p:pic>
          <p:nvPicPr>
            <p:cNvPr id="22" name="Picture 2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83ADC1E-059C-7790-297C-0B3BF9A41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8603" y="8922275"/>
              <a:ext cx="1377043" cy="190099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4B175B3-F8A5-DD2A-F446-3D1D7B94FFD8}"/>
              </a:ext>
            </a:extLst>
          </p:cNvPr>
          <p:cNvSpPr/>
          <p:nvPr/>
        </p:nvSpPr>
        <p:spPr>
          <a:xfrm>
            <a:off x="21523860" y="0"/>
            <a:ext cx="2860140" cy="2133918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Brad’s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92BCA4-9936-8609-0B7D-634A17A4C2A4}"/>
              </a:ext>
            </a:extLst>
          </p:cNvPr>
          <p:cNvGrpSpPr/>
          <p:nvPr/>
        </p:nvGrpSpPr>
        <p:grpSpPr>
          <a:xfrm>
            <a:off x="14227016" y="0"/>
            <a:ext cx="8260216" cy="6165442"/>
            <a:chOff x="2927922" y="692558"/>
            <a:chExt cx="16520431" cy="12330884"/>
          </a:xfrm>
        </p:grpSpPr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420A35C-968B-2471-4D83-84BCD9182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2EA5F7-867F-C9F2-4BCD-D1FE2D13E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6AE716B-8FB4-F257-5ACE-A84310F96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009" y="2407918"/>
            <a:ext cx="1377043" cy="19009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31484A4-2B91-3F00-7E76-B7B2A4B368DE}"/>
              </a:ext>
            </a:extLst>
          </p:cNvPr>
          <p:cNvSpPr/>
          <p:nvPr/>
        </p:nvSpPr>
        <p:spPr>
          <a:xfrm>
            <a:off x="10749824" y="3603250"/>
            <a:ext cx="324690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 Request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6A295B-20A7-10CA-9CDD-8A5A16A6F61F}"/>
              </a:ext>
            </a:extLst>
          </p:cNvPr>
          <p:cNvGrpSpPr/>
          <p:nvPr/>
        </p:nvGrpSpPr>
        <p:grpSpPr>
          <a:xfrm>
            <a:off x="10364288" y="1020207"/>
            <a:ext cx="3931920" cy="1765762"/>
            <a:chOff x="10364288" y="1020207"/>
            <a:chExt cx="3931920" cy="1765762"/>
          </a:xfrm>
        </p:grpSpPr>
        <p:sp>
          <p:nvSpPr>
            <p:cNvPr id="45" name="Down Arrow 44">
              <a:extLst>
                <a:ext uri="{FF2B5EF4-FFF2-40B4-BE49-F238E27FC236}">
                  <a16:creationId xmlns:a16="http://schemas.microsoft.com/office/drawing/2014/main" id="{F3C55F02-272E-1871-99C8-F319C6E5E115}"/>
                </a:ext>
              </a:extLst>
            </p:cNvPr>
            <p:cNvSpPr/>
            <p:nvPr/>
          </p:nvSpPr>
          <p:spPr>
            <a:xfrm rot="16200000">
              <a:off x="11447367" y="-62872"/>
              <a:ext cx="1765762" cy="3931920"/>
            </a:xfrm>
            <a:prstGeom prst="downArrow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91B3DF9-2B38-A64A-8FA5-9140B8D40C35}"/>
                </a:ext>
              </a:extLst>
            </p:cNvPr>
            <p:cNvSpPr/>
            <p:nvPr/>
          </p:nvSpPr>
          <p:spPr>
            <a:xfrm>
              <a:off x="10866300" y="1513237"/>
              <a:ext cx="2090060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Fetch</a:t>
              </a:r>
            </a:p>
          </p:txBody>
        </p:sp>
      </p:grpSp>
      <p:sp>
        <p:nvSpPr>
          <p:cNvPr id="29" name="Down Arrow 28">
            <a:extLst>
              <a:ext uri="{FF2B5EF4-FFF2-40B4-BE49-F238E27FC236}">
                <a16:creationId xmlns:a16="http://schemas.microsoft.com/office/drawing/2014/main" id="{119C7E54-4B48-A236-B2C0-E7C29026B288}"/>
              </a:ext>
            </a:extLst>
          </p:cNvPr>
          <p:cNvSpPr/>
          <p:nvPr/>
        </p:nvSpPr>
        <p:spPr>
          <a:xfrm>
            <a:off x="16045692" y="6162459"/>
            <a:ext cx="1765762" cy="1972718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845F8F-675B-E81E-AA9B-216063E5977C}"/>
              </a:ext>
            </a:extLst>
          </p:cNvPr>
          <p:cNvSpPr/>
          <p:nvPr/>
        </p:nvSpPr>
        <p:spPr>
          <a:xfrm>
            <a:off x="14284066" y="6220436"/>
            <a:ext cx="2090060" cy="77970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</a:t>
            </a:r>
          </a:p>
        </p:txBody>
      </p:sp>
      <p:pic>
        <p:nvPicPr>
          <p:cNvPr id="49" name="Picture 4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A90722-21CD-A4F0-8BDF-DFBD8C452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41" y="2407919"/>
            <a:ext cx="1377043" cy="19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363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D280F7-0A42-06A0-DDAD-F5FED87B3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" y="2314575"/>
            <a:ext cx="24338819" cy="908685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E4617CDA-D17F-4043-6714-14A483AB2EE3}"/>
              </a:ext>
            </a:extLst>
          </p:cNvPr>
          <p:cNvSpPr/>
          <p:nvPr/>
        </p:nvSpPr>
        <p:spPr>
          <a:xfrm rot="18990875">
            <a:off x="16606666" y="-492125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EC51341-BA17-1060-2353-167BB3B57602}"/>
              </a:ext>
            </a:extLst>
          </p:cNvPr>
          <p:cNvSpPr/>
          <p:nvPr/>
        </p:nvSpPr>
        <p:spPr>
          <a:xfrm rot="14162330">
            <a:off x="15184266" y="8319969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6347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404339-EE24-A12B-FFF0-15FA8FB38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68" y="2324100"/>
            <a:ext cx="24431936" cy="90678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E4617CDA-D17F-4043-6714-14A483AB2EE3}"/>
              </a:ext>
            </a:extLst>
          </p:cNvPr>
          <p:cNvSpPr/>
          <p:nvPr/>
        </p:nvSpPr>
        <p:spPr>
          <a:xfrm rot="2953873">
            <a:off x="10612266" y="-4826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48647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-38912" y="2101183"/>
            <a:ext cx="17373600" cy="272374"/>
          </a:xfrm>
          <a:prstGeom prst="roundRect">
            <a:avLst/>
          </a:prstGeom>
          <a:solidFill>
            <a:srgbClr val="3C4F68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3" name="TextBox 2"/>
          <p:cNvSpPr txBox="1"/>
          <p:nvPr/>
        </p:nvSpPr>
        <p:spPr>
          <a:xfrm>
            <a:off x="0" y="349672"/>
            <a:ext cx="20907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3C4F68"/>
                </a:solidFill>
              </a:rPr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R4Epi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 Notes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Git book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Happy Git for the </a:t>
            </a:r>
            <a:r>
              <a:rPr lang="en-US" dirty="0" err="1">
                <a:hlinkClick r:id="rId5"/>
              </a:rPr>
              <a:t>useR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Jenny’s Git paper on </a:t>
            </a:r>
            <a:r>
              <a:rPr lang="en-US" dirty="0" err="1">
                <a:hlinkClick r:id="rId6"/>
              </a:rPr>
              <a:t>Paperpile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4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2F2BD9D-4504-8A6A-FF8B-6DB28C7F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30"/>
            <a:ext cx="24384000" cy="12706741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FF6DE71D-EAD9-BC96-8D9E-6CF48F92C6F1}"/>
              </a:ext>
            </a:extLst>
          </p:cNvPr>
          <p:cNvSpPr/>
          <p:nvPr/>
        </p:nvSpPr>
        <p:spPr>
          <a:xfrm rot="6602852">
            <a:off x="19481801" y="3225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4472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21021</TotalTime>
  <Words>867</Words>
  <Application>Microsoft Macintosh PowerPoint</Application>
  <PresentationFormat>Custom</PresentationFormat>
  <Paragraphs>219</Paragraphs>
  <Slides>85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Avenir</vt:lpstr>
      <vt:lpstr>Gill Sans</vt:lpstr>
      <vt:lpstr>Helvetica</vt:lpstr>
      <vt:lpstr>Helvetica Light</vt:lpstr>
      <vt:lpstr>White</vt:lpstr>
      <vt:lpstr>This slide deck is not a presentation. It’s to export diagrams and images in an image format for use in markdown files.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slide deck is not a presentation. It’s to export diagrams and images in an image format for use in markdown files.</dc:title>
  <cp:lastModifiedBy>Cannell, Michael B</cp:lastModifiedBy>
  <cp:revision>242</cp:revision>
  <cp:lastPrinted>2019-07-20T00:43:19Z</cp:lastPrinted>
  <dcterms:modified xsi:type="dcterms:W3CDTF">2022-06-10T15:38:53Z</dcterms:modified>
</cp:coreProperties>
</file>